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604" r:id="rId4"/>
    <p:sldMasterId id="2147488613" r:id="rId5"/>
    <p:sldMasterId id="2147488674" r:id="rId6"/>
  </p:sldMasterIdLst>
  <p:notesMasterIdLst>
    <p:notesMasterId r:id="rId34"/>
  </p:notesMasterIdLst>
  <p:handoutMasterIdLst>
    <p:handoutMasterId r:id="rId35"/>
  </p:handoutMasterIdLst>
  <p:sldIdLst>
    <p:sldId id="256" r:id="rId7"/>
    <p:sldId id="257" r:id="rId8"/>
    <p:sldId id="291" r:id="rId9"/>
    <p:sldId id="288" r:id="rId10"/>
    <p:sldId id="289" r:id="rId11"/>
    <p:sldId id="258" r:id="rId12"/>
    <p:sldId id="292" r:id="rId13"/>
    <p:sldId id="293" r:id="rId14"/>
    <p:sldId id="294" r:id="rId15"/>
    <p:sldId id="295" r:id="rId16"/>
    <p:sldId id="298" r:id="rId17"/>
    <p:sldId id="296" r:id="rId18"/>
    <p:sldId id="297" r:id="rId19"/>
    <p:sldId id="299" r:id="rId20"/>
    <p:sldId id="302" r:id="rId21"/>
    <p:sldId id="300" r:id="rId22"/>
    <p:sldId id="301" r:id="rId23"/>
    <p:sldId id="303" r:id="rId24"/>
    <p:sldId id="304" r:id="rId25"/>
    <p:sldId id="305" r:id="rId26"/>
    <p:sldId id="306" r:id="rId27"/>
    <p:sldId id="309" r:id="rId28"/>
    <p:sldId id="307" r:id="rId29"/>
    <p:sldId id="308" r:id="rId30"/>
    <p:sldId id="284" r:id="rId31"/>
    <p:sldId id="285" r:id="rId32"/>
    <p:sldId id="286" r:id="rId33"/>
  </p:sldIdLst>
  <p:sldSz cx="12192000" cy="6858000"/>
  <p:notesSz cx="7010400" cy="9296400"/>
  <p:defaultTextStyle>
    <a:defPPr>
      <a:defRPr lang="en-CA"/>
    </a:defPPr>
    <a:lvl1pPr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b="1"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lrl2" initials="b" lastIdx="15" clrIdx="0"/>
  <p:cmAuthor id="2" name="cowcill.p" initials="PC" lastIdx="1" clrIdx="1">
    <p:extLst>
      <p:ext uri="{19B8F6BF-5375-455C-9EA6-DF929625EA0E}">
        <p15:presenceInfo xmlns:p15="http://schemas.microsoft.com/office/powerpoint/2012/main" userId="cowcill.p" providerId="None"/>
      </p:ext>
    </p:extLst>
  </p:cmAuthor>
  <p:cmAuthor id="3" name="weaver.la2" initials="w" lastIdx="25" clrIdx="2">
    <p:extLst>
      <p:ext uri="{19B8F6BF-5375-455C-9EA6-DF929625EA0E}">
        <p15:presenceInfo xmlns:p15="http://schemas.microsoft.com/office/powerpoint/2012/main" userId="weaver.la2" providerId="None"/>
      </p:ext>
    </p:extLst>
  </p:cmAuthor>
  <p:cmAuthor id="4" name="John Weaver" initials="JW" lastIdx="1" clrIdx="3">
    <p:extLst>
      <p:ext uri="{19B8F6BF-5375-455C-9EA6-DF929625EA0E}">
        <p15:presenceInfo xmlns:p15="http://schemas.microsoft.com/office/powerpoint/2012/main" userId="f8ba2783457ca2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107"/>
    <a:srgbClr val="344C6E"/>
    <a:srgbClr val="488BA6"/>
    <a:srgbClr val="32668A"/>
    <a:srgbClr val="3A3A3C"/>
    <a:srgbClr val="0D3B5F"/>
    <a:srgbClr val="6CA9CF"/>
    <a:srgbClr val="002060"/>
    <a:srgbClr val="0C426A"/>
    <a:srgbClr val="FFD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C76F2-9535-402B-920A-FC2576ED10EF}" v="659" dt="2020-12-15T10:13:22.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1" autoAdjust="0"/>
    <p:restoredTop sz="47811" autoAdjust="0"/>
  </p:normalViewPr>
  <p:slideViewPr>
    <p:cSldViewPr>
      <p:cViewPr varScale="1">
        <p:scale>
          <a:sx n="40" d="100"/>
          <a:sy n="40" d="100"/>
        </p:scale>
        <p:origin x="2011" y="2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802"/>
    </p:cViewPr>
  </p:sorterViewPr>
  <p:notesViewPr>
    <p:cSldViewPr>
      <p:cViewPr>
        <p:scale>
          <a:sx n="75" d="100"/>
          <a:sy n="75" d="100"/>
        </p:scale>
        <p:origin x="-2100" y="-222"/>
      </p:cViewPr>
      <p:guideLst>
        <p:guide orient="horz" pos="2929"/>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eaver" userId="f8ba2783457ca2fe" providerId="LiveId" clId="{890C76F2-9535-402B-920A-FC2576ED10EF}"/>
    <pc:docChg chg="undo custSel addSld delSld modSld sldOrd delMainMaster modMainMaster">
      <pc:chgData name="John Weaver" userId="f8ba2783457ca2fe" providerId="LiveId" clId="{890C76F2-9535-402B-920A-FC2576ED10EF}" dt="2020-12-15T16:40:19.549" v="21979" actId="6549"/>
      <pc:docMkLst>
        <pc:docMk/>
      </pc:docMkLst>
      <pc:sldChg chg="addSp delSp modSp mod addCm delCm modNotesTx">
        <pc:chgData name="John Weaver" userId="f8ba2783457ca2fe" providerId="LiveId" clId="{890C76F2-9535-402B-920A-FC2576ED10EF}" dt="2020-12-15T03:15:54.927" v="6350" actId="113"/>
        <pc:sldMkLst>
          <pc:docMk/>
          <pc:sldMk cId="2483364530" sldId="256"/>
        </pc:sldMkLst>
        <pc:spChg chg="mod">
          <ac:chgData name="John Weaver" userId="f8ba2783457ca2fe" providerId="LiveId" clId="{890C76F2-9535-402B-920A-FC2576ED10EF}" dt="2020-12-15T03:15:54.927" v="6350" actId="113"/>
          <ac:spMkLst>
            <pc:docMk/>
            <pc:sldMk cId="2483364530" sldId="256"/>
            <ac:spMk id="81923" creationId="{00000000-0000-0000-0000-000000000000}"/>
          </ac:spMkLst>
        </pc:spChg>
        <pc:spChg chg="mod">
          <ac:chgData name="John Weaver" userId="f8ba2783457ca2fe" providerId="LiveId" clId="{890C76F2-9535-402B-920A-FC2576ED10EF}" dt="2020-12-14T22:00:46.135" v="1921" actId="1076"/>
          <ac:spMkLst>
            <pc:docMk/>
            <pc:sldMk cId="2483364530" sldId="256"/>
            <ac:spMk id="81924" creationId="{00000000-0000-0000-0000-000000000000}"/>
          </ac:spMkLst>
        </pc:spChg>
        <pc:picChg chg="add del mod">
          <ac:chgData name="John Weaver" userId="f8ba2783457ca2fe" providerId="LiveId" clId="{890C76F2-9535-402B-920A-FC2576ED10EF}" dt="2020-12-14T21:42:25.399" v="1761" actId="21"/>
          <ac:picMkLst>
            <pc:docMk/>
            <pc:sldMk cId="2483364530" sldId="256"/>
            <ac:picMk id="1026" creationId="{7AB6FD6C-E020-4EDC-9C00-C8F125FC20A5}"/>
          </ac:picMkLst>
        </pc:picChg>
      </pc:sldChg>
      <pc:sldChg chg="delSp modSp mod modAnim modNotesTx">
        <pc:chgData name="John Weaver" userId="f8ba2783457ca2fe" providerId="LiveId" clId="{890C76F2-9535-402B-920A-FC2576ED10EF}" dt="2020-12-15T10:09:12.820" v="21297"/>
        <pc:sldMkLst>
          <pc:docMk/>
          <pc:sldMk cId="3133281317" sldId="257"/>
        </pc:sldMkLst>
        <pc:spChg chg="del">
          <ac:chgData name="John Weaver" userId="f8ba2783457ca2fe" providerId="LiveId" clId="{890C76F2-9535-402B-920A-FC2576ED10EF}" dt="2020-12-14T21:05:41.203" v="323" actId="478"/>
          <ac:spMkLst>
            <pc:docMk/>
            <pc:sldMk cId="3133281317" sldId="257"/>
            <ac:spMk id="7" creationId="{00000000-0000-0000-0000-000000000000}"/>
          </ac:spMkLst>
        </pc:spChg>
        <pc:spChg chg="mod">
          <ac:chgData name="John Weaver" userId="f8ba2783457ca2fe" providerId="LiveId" clId="{890C76F2-9535-402B-920A-FC2576ED10EF}" dt="2020-12-14T21:29:55.109" v="1757" actId="403"/>
          <ac:spMkLst>
            <pc:docMk/>
            <pc:sldMk cId="3133281317" sldId="257"/>
            <ac:spMk id="83970" creationId="{00000000-0000-0000-0000-000000000000}"/>
          </ac:spMkLst>
        </pc:spChg>
        <pc:spChg chg="mod">
          <ac:chgData name="John Weaver" userId="f8ba2783457ca2fe" providerId="LiveId" clId="{890C76F2-9535-402B-920A-FC2576ED10EF}" dt="2020-12-14T21:29:47.517" v="1756" actId="403"/>
          <ac:spMkLst>
            <pc:docMk/>
            <pc:sldMk cId="3133281317" sldId="257"/>
            <ac:spMk id="83971" creationId="{00000000-0000-0000-0000-000000000000}"/>
          </ac:spMkLst>
        </pc:spChg>
      </pc:sldChg>
      <pc:sldChg chg="addSp delSp modSp mod modNotesTx">
        <pc:chgData name="John Weaver" userId="f8ba2783457ca2fe" providerId="LiveId" clId="{890C76F2-9535-402B-920A-FC2576ED10EF}" dt="2020-12-15T03:51:20.004" v="6915" actId="20577"/>
        <pc:sldMkLst>
          <pc:docMk/>
          <pc:sldMk cId="3684717677" sldId="258"/>
        </pc:sldMkLst>
        <pc:spChg chg="add del mod">
          <ac:chgData name="John Weaver" userId="f8ba2783457ca2fe" providerId="LiveId" clId="{890C76F2-9535-402B-920A-FC2576ED10EF}" dt="2020-12-15T03:37:31.574" v="6477" actId="478"/>
          <ac:spMkLst>
            <pc:docMk/>
            <pc:sldMk cId="3684717677" sldId="258"/>
            <ac:spMk id="3" creationId="{DD9D5431-F93D-4621-8631-3D8D57E7D1D5}"/>
          </ac:spMkLst>
        </pc:spChg>
        <pc:spChg chg="del">
          <ac:chgData name="John Weaver" userId="f8ba2783457ca2fe" providerId="LiveId" clId="{890C76F2-9535-402B-920A-FC2576ED10EF}" dt="2020-12-15T03:14:54.397" v="6346" actId="478"/>
          <ac:spMkLst>
            <pc:docMk/>
            <pc:sldMk cId="3684717677" sldId="258"/>
            <ac:spMk id="5" creationId="{00000000-0000-0000-0000-000000000000}"/>
          </ac:spMkLst>
        </pc:spChg>
        <pc:spChg chg="add mod">
          <ac:chgData name="John Weaver" userId="f8ba2783457ca2fe" providerId="LiveId" clId="{890C76F2-9535-402B-920A-FC2576ED10EF}" dt="2020-12-15T03:14:28.192" v="6319" actId="1076"/>
          <ac:spMkLst>
            <pc:docMk/>
            <pc:sldMk cId="3684717677" sldId="258"/>
            <ac:spMk id="6" creationId="{52836A31-FDE1-4656-8564-F38817DD5AE5}"/>
          </ac:spMkLst>
        </pc:spChg>
        <pc:spChg chg="del mod">
          <ac:chgData name="John Weaver" userId="f8ba2783457ca2fe" providerId="LiveId" clId="{890C76F2-9535-402B-920A-FC2576ED10EF}" dt="2020-12-15T03:37:28.124" v="6476" actId="21"/>
          <ac:spMkLst>
            <pc:docMk/>
            <pc:sldMk cId="3684717677" sldId="258"/>
            <ac:spMk id="7" creationId="{00000000-0000-0000-0000-000000000000}"/>
          </ac:spMkLst>
        </pc:spChg>
        <pc:spChg chg="mod">
          <ac:chgData name="John Weaver" userId="f8ba2783457ca2fe" providerId="LiveId" clId="{890C76F2-9535-402B-920A-FC2576ED10EF}" dt="2020-12-15T03:14:47.144" v="6345" actId="20577"/>
          <ac:spMkLst>
            <pc:docMk/>
            <pc:sldMk cId="3684717677" sldId="258"/>
            <ac:spMk id="86020" creationId="{00000000-0000-0000-0000-000000000000}"/>
          </ac:spMkLst>
        </pc:spChg>
      </pc:sldChg>
      <pc:sldChg chg="del">
        <pc:chgData name="John Weaver" userId="f8ba2783457ca2fe" providerId="LiveId" clId="{890C76F2-9535-402B-920A-FC2576ED10EF}" dt="2020-12-15T03:15:06.111" v="6347" actId="47"/>
        <pc:sldMkLst>
          <pc:docMk/>
          <pc:sldMk cId="1143907332" sldId="259"/>
        </pc:sldMkLst>
      </pc:sldChg>
      <pc:sldChg chg="del">
        <pc:chgData name="John Weaver" userId="f8ba2783457ca2fe" providerId="LiveId" clId="{890C76F2-9535-402B-920A-FC2576ED10EF}" dt="2020-12-15T03:15:06.111" v="6347" actId="47"/>
        <pc:sldMkLst>
          <pc:docMk/>
          <pc:sldMk cId="3336806557" sldId="260"/>
        </pc:sldMkLst>
      </pc:sldChg>
      <pc:sldChg chg="del">
        <pc:chgData name="John Weaver" userId="f8ba2783457ca2fe" providerId="LiveId" clId="{890C76F2-9535-402B-920A-FC2576ED10EF}" dt="2020-12-15T03:15:06.111" v="6347" actId="47"/>
        <pc:sldMkLst>
          <pc:docMk/>
          <pc:sldMk cId="925008835" sldId="261"/>
        </pc:sldMkLst>
      </pc:sldChg>
      <pc:sldChg chg="del">
        <pc:chgData name="John Weaver" userId="f8ba2783457ca2fe" providerId="LiveId" clId="{890C76F2-9535-402B-920A-FC2576ED10EF}" dt="2020-12-15T03:15:06.111" v="6347" actId="47"/>
        <pc:sldMkLst>
          <pc:docMk/>
          <pc:sldMk cId="1158725468" sldId="262"/>
        </pc:sldMkLst>
      </pc:sldChg>
      <pc:sldChg chg="del">
        <pc:chgData name="John Weaver" userId="f8ba2783457ca2fe" providerId="LiveId" clId="{890C76F2-9535-402B-920A-FC2576ED10EF}" dt="2020-12-15T03:15:06.111" v="6347" actId="47"/>
        <pc:sldMkLst>
          <pc:docMk/>
          <pc:sldMk cId="798060744" sldId="263"/>
        </pc:sldMkLst>
      </pc:sldChg>
      <pc:sldChg chg="modSp del mod">
        <pc:chgData name="John Weaver" userId="f8ba2783457ca2fe" providerId="LiveId" clId="{890C76F2-9535-402B-920A-FC2576ED10EF}" dt="2020-12-15T03:15:06.111" v="6347" actId="47"/>
        <pc:sldMkLst>
          <pc:docMk/>
          <pc:sldMk cId="1452001151" sldId="264"/>
        </pc:sldMkLst>
        <pc:spChg chg="mod">
          <ac:chgData name="John Weaver" userId="f8ba2783457ca2fe" providerId="LiveId" clId="{890C76F2-9535-402B-920A-FC2576ED10EF}" dt="2020-12-14T22:01:56.036" v="1926" actId="27636"/>
          <ac:spMkLst>
            <pc:docMk/>
            <pc:sldMk cId="1452001151" sldId="264"/>
            <ac:spMk id="98308" creationId="{00000000-0000-0000-0000-000000000000}"/>
          </ac:spMkLst>
        </pc:spChg>
      </pc:sldChg>
      <pc:sldChg chg="del">
        <pc:chgData name="John Weaver" userId="f8ba2783457ca2fe" providerId="LiveId" clId="{890C76F2-9535-402B-920A-FC2576ED10EF}" dt="2020-12-15T09:19:30.577" v="20439" actId="47"/>
        <pc:sldMkLst>
          <pc:docMk/>
          <pc:sldMk cId="1322833102" sldId="265"/>
        </pc:sldMkLst>
      </pc:sldChg>
      <pc:sldChg chg="del">
        <pc:chgData name="John Weaver" userId="f8ba2783457ca2fe" providerId="LiveId" clId="{890C76F2-9535-402B-920A-FC2576ED10EF}" dt="2020-12-15T03:15:27.985" v="6349" actId="47"/>
        <pc:sldMkLst>
          <pc:docMk/>
          <pc:sldMk cId="3802253202" sldId="266"/>
        </pc:sldMkLst>
      </pc:sldChg>
      <pc:sldChg chg="del">
        <pc:chgData name="John Weaver" userId="f8ba2783457ca2fe" providerId="LiveId" clId="{890C76F2-9535-402B-920A-FC2576ED10EF}" dt="2020-12-15T03:15:23.084" v="6348" actId="47"/>
        <pc:sldMkLst>
          <pc:docMk/>
          <pc:sldMk cId="31503908" sldId="267"/>
        </pc:sldMkLst>
      </pc:sldChg>
      <pc:sldChg chg="del">
        <pc:chgData name="John Weaver" userId="f8ba2783457ca2fe" providerId="LiveId" clId="{890C76F2-9535-402B-920A-FC2576ED10EF}" dt="2020-12-15T03:15:23.084" v="6348" actId="47"/>
        <pc:sldMkLst>
          <pc:docMk/>
          <pc:sldMk cId="4081595110" sldId="268"/>
        </pc:sldMkLst>
      </pc:sldChg>
      <pc:sldChg chg="del">
        <pc:chgData name="John Weaver" userId="f8ba2783457ca2fe" providerId="LiveId" clId="{890C76F2-9535-402B-920A-FC2576ED10EF}" dt="2020-12-15T03:15:23.084" v="6348" actId="47"/>
        <pc:sldMkLst>
          <pc:docMk/>
          <pc:sldMk cId="1678852505" sldId="269"/>
        </pc:sldMkLst>
      </pc:sldChg>
      <pc:sldChg chg="del">
        <pc:chgData name="John Weaver" userId="f8ba2783457ca2fe" providerId="LiveId" clId="{890C76F2-9535-402B-920A-FC2576ED10EF}" dt="2020-12-15T03:15:23.084" v="6348" actId="47"/>
        <pc:sldMkLst>
          <pc:docMk/>
          <pc:sldMk cId="2556792370" sldId="270"/>
        </pc:sldMkLst>
      </pc:sldChg>
      <pc:sldChg chg="del">
        <pc:chgData name="John Weaver" userId="f8ba2783457ca2fe" providerId="LiveId" clId="{890C76F2-9535-402B-920A-FC2576ED10EF}" dt="2020-12-15T03:15:23.084" v="6348" actId="47"/>
        <pc:sldMkLst>
          <pc:docMk/>
          <pc:sldMk cId="600933039" sldId="272"/>
        </pc:sldMkLst>
      </pc:sldChg>
      <pc:sldChg chg="del">
        <pc:chgData name="John Weaver" userId="f8ba2783457ca2fe" providerId="LiveId" clId="{890C76F2-9535-402B-920A-FC2576ED10EF}" dt="2020-12-15T03:15:23.084" v="6348" actId="47"/>
        <pc:sldMkLst>
          <pc:docMk/>
          <pc:sldMk cId="3543034106" sldId="273"/>
        </pc:sldMkLst>
      </pc:sldChg>
      <pc:sldChg chg="del">
        <pc:chgData name="John Weaver" userId="f8ba2783457ca2fe" providerId="LiveId" clId="{890C76F2-9535-402B-920A-FC2576ED10EF}" dt="2020-12-15T03:15:23.084" v="6348" actId="47"/>
        <pc:sldMkLst>
          <pc:docMk/>
          <pc:sldMk cId="1188500351" sldId="274"/>
        </pc:sldMkLst>
      </pc:sldChg>
      <pc:sldChg chg="del">
        <pc:chgData name="John Weaver" userId="f8ba2783457ca2fe" providerId="LiveId" clId="{890C76F2-9535-402B-920A-FC2576ED10EF}" dt="2020-12-15T03:15:23.084" v="6348" actId="47"/>
        <pc:sldMkLst>
          <pc:docMk/>
          <pc:sldMk cId="3181746824" sldId="275"/>
        </pc:sldMkLst>
      </pc:sldChg>
      <pc:sldChg chg="del">
        <pc:chgData name="John Weaver" userId="f8ba2783457ca2fe" providerId="LiveId" clId="{890C76F2-9535-402B-920A-FC2576ED10EF}" dt="2020-12-15T03:15:23.084" v="6348" actId="47"/>
        <pc:sldMkLst>
          <pc:docMk/>
          <pc:sldMk cId="3132534721" sldId="276"/>
        </pc:sldMkLst>
      </pc:sldChg>
      <pc:sldChg chg="del">
        <pc:chgData name="John Weaver" userId="f8ba2783457ca2fe" providerId="LiveId" clId="{890C76F2-9535-402B-920A-FC2576ED10EF}" dt="2020-12-15T03:15:23.084" v="6348" actId="47"/>
        <pc:sldMkLst>
          <pc:docMk/>
          <pc:sldMk cId="2494851742" sldId="277"/>
        </pc:sldMkLst>
      </pc:sldChg>
      <pc:sldChg chg="del">
        <pc:chgData name="John Weaver" userId="f8ba2783457ca2fe" providerId="LiveId" clId="{890C76F2-9535-402B-920A-FC2576ED10EF}" dt="2020-12-15T03:15:23.084" v="6348" actId="47"/>
        <pc:sldMkLst>
          <pc:docMk/>
          <pc:sldMk cId="3154712845" sldId="278"/>
        </pc:sldMkLst>
      </pc:sldChg>
      <pc:sldChg chg="del">
        <pc:chgData name="John Weaver" userId="f8ba2783457ca2fe" providerId="LiveId" clId="{890C76F2-9535-402B-920A-FC2576ED10EF}" dt="2020-12-15T03:15:23.084" v="6348" actId="47"/>
        <pc:sldMkLst>
          <pc:docMk/>
          <pc:sldMk cId="2332887841" sldId="279"/>
        </pc:sldMkLst>
      </pc:sldChg>
      <pc:sldChg chg="del">
        <pc:chgData name="John Weaver" userId="f8ba2783457ca2fe" providerId="LiveId" clId="{890C76F2-9535-402B-920A-FC2576ED10EF}" dt="2020-12-15T03:15:23.084" v="6348" actId="47"/>
        <pc:sldMkLst>
          <pc:docMk/>
          <pc:sldMk cId="450780669" sldId="280"/>
        </pc:sldMkLst>
      </pc:sldChg>
      <pc:sldChg chg="del">
        <pc:chgData name="John Weaver" userId="f8ba2783457ca2fe" providerId="LiveId" clId="{890C76F2-9535-402B-920A-FC2576ED10EF}" dt="2020-12-15T03:15:23.084" v="6348" actId="47"/>
        <pc:sldMkLst>
          <pc:docMk/>
          <pc:sldMk cId="834454745" sldId="281"/>
        </pc:sldMkLst>
      </pc:sldChg>
      <pc:sldChg chg="del">
        <pc:chgData name="John Weaver" userId="f8ba2783457ca2fe" providerId="LiveId" clId="{890C76F2-9535-402B-920A-FC2576ED10EF}" dt="2020-12-15T03:15:23.084" v="6348" actId="47"/>
        <pc:sldMkLst>
          <pc:docMk/>
          <pc:sldMk cId="7767266" sldId="282"/>
        </pc:sldMkLst>
      </pc:sldChg>
      <pc:sldChg chg="del">
        <pc:chgData name="John Weaver" userId="f8ba2783457ca2fe" providerId="LiveId" clId="{890C76F2-9535-402B-920A-FC2576ED10EF}" dt="2020-12-15T09:19:28.835" v="20438" actId="47"/>
        <pc:sldMkLst>
          <pc:docMk/>
          <pc:sldMk cId="625411366" sldId="283"/>
        </pc:sldMkLst>
      </pc:sldChg>
      <pc:sldChg chg="modNotesTx">
        <pc:chgData name="John Weaver" userId="f8ba2783457ca2fe" providerId="LiveId" clId="{890C76F2-9535-402B-920A-FC2576ED10EF}" dt="2020-12-15T16:40:19.549" v="21979" actId="6549"/>
        <pc:sldMkLst>
          <pc:docMk/>
          <pc:sldMk cId="1725521999" sldId="284"/>
        </pc:sldMkLst>
      </pc:sldChg>
      <pc:sldChg chg="addSp modSp mod modNotesTx">
        <pc:chgData name="John Weaver" userId="f8ba2783457ca2fe" providerId="LiveId" clId="{890C76F2-9535-402B-920A-FC2576ED10EF}" dt="2020-12-15T10:13:22.813" v="21307"/>
        <pc:sldMkLst>
          <pc:docMk/>
          <pc:sldMk cId="1962874668" sldId="285"/>
        </pc:sldMkLst>
        <pc:spChg chg="add mod">
          <ac:chgData name="John Weaver" userId="f8ba2783457ca2fe" providerId="LiveId" clId="{890C76F2-9535-402B-920A-FC2576ED10EF}" dt="2020-12-15T10:13:22.813" v="21307"/>
          <ac:spMkLst>
            <pc:docMk/>
            <pc:sldMk cId="1962874668" sldId="285"/>
            <ac:spMk id="3" creationId="{5E60D51A-7640-4E8E-B8F2-84A8980D2B61}"/>
          </ac:spMkLst>
        </pc:spChg>
        <pc:spChg chg="mod">
          <ac:chgData name="John Weaver" userId="f8ba2783457ca2fe" providerId="LiveId" clId="{890C76F2-9535-402B-920A-FC2576ED10EF}" dt="2020-12-15T09:52:00.362" v="21281" actId="403"/>
          <ac:spMkLst>
            <pc:docMk/>
            <pc:sldMk cId="1962874668" sldId="285"/>
            <ac:spMk id="139266" creationId="{00000000-0000-0000-0000-000000000000}"/>
          </ac:spMkLst>
        </pc:spChg>
      </pc:sldChg>
      <pc:sldChg chg="modSp modNotesTx">
        <pc:chgData name="John Weaver" userId="f8ba2783457ca2fe" providerId="LiveId" clId="{890C76F2-9535-402B-920A-FC2576ED10EF}" dt="2020-12-15T10:13:14.564" v="21306" actId="1076"/>
        <pc:sldMkLst>
          <pc:docMk/>
          <pc:sldMk cId="3661720892" sldId="286"/>
        </pc:sldMkLst>
        <pc:spChg chg="mod">
          <ac:chgData name="John Weaver" userId="f8ba2783457ca2fe" providerId="LiveId" clId="{890C76F2-9535-402B-920A-FC2576ED10EF}" dt="2020-12-15T10:13:14.564" v="21306" actId="1076"/>
          <ac:spMkLst>
            <pc:docMk/>
            <pc:sldMk cId="3661720892" sldId="286"/>
            <ac:spMk id="141314" creationId="{00000000-0000-0000-0000-000000000000}"/>
          </ac:spMkLst>
        </pc:spChg>
      </pc:sldChg>
      <pc:sldChg chg="del">
        <pc:chgData name="John Weaver" userId="f8ba2783457ca2fe" providerId="LiveId" clId="{890C76F2-9535-402B-920A-FC2576ED10EF}" dt="2020-12-15T03:15:23.084" v="6348" actId="47"/>
        <pc:sldMkLst>
          <pc:docMk/>
          <pc:sldMk cId="2491117046" sldId="287"/>
        </pc:sldMkLst>
      </pc:sldChg>
      <pc:sldChg chg="addSp delSp modSp new mod modClrScheme modAnim chgLayout modNotesTx">
        <pc:chgData name="John Weaver" userId="f8ba2783457ca2fe" providerId="LiveId" clId="{890C76F2-9535-402B-920A-FC2576ED10EF}" dt="2020-12-15T02:36:56.869" v="5298" actId="1037"/>
        <pc:sldMkLst>
          <pc:docMk/>
          <pc:sldMk cId="4144930746" sldId="288"/>
        </pc:sldMkLst>
        <pc:spChg chg="add del mod ord">
          <ac:chgData name="John Weaver" userId="f8ba2783457ca2fe" providerId="LiveId" clId="{890C76F2-9535-402B-920A-FC2576ED10EF}" dt="2020-12-14T22:04:39.408" v="1951" actId="700"/>
          <ac:spMkLst>
            <pc:docMk/>
            <pc:sldMk cId="4144930746" sldId="288"/>
            <ac:spMk id="2" creationId="{71345E0D-89D8-4622-A740-42A8D715B5EB}"/>
          </ac:spMkLst>
        </pc:spChg>
        <pc:spChg chg="add del">
          <ac:chgData name="John Weaver" userId="f8ba2783457ca2fe" providerId="LiveId" clId="{890C76F2-9535-402B-920A-FC2576ED10EF}" dt="2020-12-14T22:04:39.408" v="1951" actId="700"/>
          <ac:spMkLst>
            <pc:docMk/>
            <pc:sldMk cId="4144930746" sldId="288"/>
            <ac:spMk id="3" creationId="{0409530F-4031-4A7C-A6CE-CB12911B8C4A}"/>
          </ac:spMkLst>
        </pc:spChg>
        <pc:spChg chg="add del">
          <ac:chgData name="John Weaver" userId="f8ba2783457ca2fe" providerId="LiveId" clId="{890C76F2-9535-402B-920A-FC2576ED10EF}" dt="2020-12-14T22:04:39.408" v="1951" actId="700"/>
          <ac:spMkLst>
            <pc:docMk/>
            <pc:sldMk cId="4144930746" sldId="288"/>
            <ac:spMk id="4" creationId="{774C8754-AE36-4884-879A-299366657493}"/>
          </ac:spMkLst>
        </pc:spChg>
        <pc:spChg chg="add del mod">
          <ac:chgData name="John Weaver" userId="f8ba2783457ca2fe" providerId="LiveId" clId="{890C76F2-9535-402B-920A-FC2576ED10EF}" dt="2020-12-14T22:01:28.965" v="1925" actId="700"/>
          <ac:spMkLst>
            <pc:docMk/>
            <pc:sldMk cId="4144930746" sldId="288"/>
            <ac:spMk id="5" creationId="{EB7DF322-D56B-46A5-9FB7-42148560FE7D}"/>
          </ac:spMkLst>
        </pc:spChg>
        <pc:spChg chg="add mod ord">
          <ac:chgData name="John Weaver" userId="f8ba2783457ca2fe" providerId="LiveId" clId="{890C76F2-9535-402B-920A-FC2576ED10EF}" dt="2020-12-15T02:36:56.869" v="5298" actId="1037"/>
          <ac:spMkLst>
            <pc:docMk/>
            <pc:sldMk cId="4144930746" sldId="288"/>
            <ac:spMk id="6" creationId="{4270E12D-22E4-43CA-B92A-95EBECB05162}"/>
          </ac:spMkLst>
        </pc:spChg>
        <pc:spChg chg="add mod ord">
          <ac:chgData name="John Weaver" userId="f8ba2783457ca2fe" providerId="LiveId" clId="{890C76F2-9535-402B-920A-FC2576ED10EF}" dt="2020-12-15T00:33:02.932" v="3781" actId="20577"/>
          <ac:spMkLst>
            <pc:docMk/>
            <pc:sldMk cId="4144930746" sldId="288"/>
            <ac:spMk id="7" creationId="{A6B86139-433B-40EB-8F9C-E16DC0F19E1C}"/>
          </ac:spMkLst>
        </pc:spChg>
        <pc:spChg chg="add mod">
          <ac:chgData name="John Weaver" userId="f8ba2783457ca2fe" providerId="LiveId" clId="{890C76F2-9535-402B-920A-FC2576ED10EF}" dt="2020-12-15T00:31:38.416" v="3732" actId="1076"/>
          <ac:spMkLst>
            <pc:docMk/>
            <pc:sldMk cId="4144930746" sldId="288"/>
            <ac:spMk id="11" creationId="{A1BBED8D-9114-409D-A0F7-071FA92742A3}"/>
          </ac:spMkLst>
        </pc:spChg>
        <pc:spChg chg="add del mod">
          <ac:chgData name="John Weaver" userId="f8ba2783457ca2fe" providerId="LiveId" clId="{890C76F2-9535-402B-920A-FC2576ED10EF}" dt="2020-12-14T22:11:15.005" v="2315" actId="478"/>
          <ac:spMkLst>
            <pc:docMk/>
            <pc:sldMk cId="4144930746" sldId="288"/>
            <ac:spMk id="13" creationId="{19944CC2-E1CC-4C1F-AD25-C2C21A71DBAA}"/>
          </ac:spMkLst>
        </pc:spChg>
        <pc:spChg chg="add mod">
          <ac:chgData name="John Weaver" userId="f8ba2783457ca2fe" providerId="LiveId" clId="{890C76F2-9535-402B-920A-FC2576ED10EF}" dt="2020-12-15T00:31:38.416" v="3732" actId="1076"/>
          <ac:spMkLst>
            <pc:docMk/>
            <pc:sldMk cId="4144930746" sldId="288"/>
            <ac:spMk id="15" creationId="{0498F23C-D850-42A4-9997-4C423FF14A09}"/>
          </ac:spMkLst>
        </pc:spChg>
        <pc:picChg chg="add mod">
          <ac:chgData name="John Weaver" userId="f8ba2783457ca2fe" providerId="LiveId" clId="{890C76F2-9535-402B-920A-FC2576ED10EF}" dt="2020-12-15T00:31:38.416" v="3732" actId="1076"/>
          <ac:picMkLst>
            <pc:docMk/>
            <pc:sldMk cId="4144930746" sldId="288"/>
            <ac:picMk id="9" creationId="{B71FACBD-2107-44E2-946A-B9F97A204ED7}"/>
          </ac:picMkLst>
        </pc:picChg>
        <pc:picChg chg="add mod">
          <ac:chgData name="John Weaver" userId="f8ba2783457ca2fe" providerId="LiveId" clId="{890C76F2-9535-402B-920A-FC2576ED10EF}" dt="2020-12-15T00:31:38.416" v="3732" actId="1076"/>
          <ac:picMkLst>
            <pc:docMk/>
            <pc:sldMk cId="4144930746" sldId="288"/>
            <ac:picMk id="14" creationId="{0DDF302F-BB98-4EE0-BBC2-15EBCEDE274C}"/>
          </ac:picMkLst>
        </pc:picChg>
      </pc:sldChg>
      <pc:sldChg chg="addSp delSp modSp new mod delAnim modAnim modNotesTx">
        <pc:chgData name="John Weaver" userId="f8ba2783457ca2fe" providerId="LiveId" clId="{890C76F2-9535-402B-920A-FC2576ED10EF}" dt="2020-12-15T03:48:40.649" v="6565" actId="20577"/>
        <pc:sldMkLst>
          <pc:docMk/>
          <pc:sldMk cId="2752786899" sldId="289"/>
        </pc:sldMkLst>
        <pc:spChg chg="del">
          <ac:chgData name="John Weaver" userId="f8ba2783457ca2fe" providerId="LiveId" clId="{890C76F2-9535-402B-920A-FC2576ED10EF}" dt="2020-12-15T02:37:18.374" v="5301" actId="478"/>
          <ac:spMkLst>
            <pc:docMk/>
            <pc:sldMk cId="2752786899" sldId="289"/>
            <ac:spMk id="2" creationId="{9276D046-B532-433B-8BCC-858A7172061F}"/>
          </ac:spMkLst>
        </pc:spChg>
        <pc:spChg chg="del mod">
          <ac:chgData name="John Weaver" userId="f8ba2783457ca2fe" providerId="LiveId" clId="{890C76F2-9535-402B-920A-FC2576ED10EF}" dt="2020-12-15T03:01:21.729" v="5486" actId="478"/>
          <ac:spMkLst>
            <pc:docMk/>
            <pc:sldMk cId="2752786899" sldId="289"/>
            <ac:spMk id="3" creationId="{E10B37BD-30A7-449A-BA50-A31746E78CA0}"/>
          </ac:spMkLst>
        </pc:spChg>
        <pc:spChg chg="add del mod">
          <ac:chgData name="John Weaver" userId="f8ba2783457ca2fe" providerId="LiveId" clId="{890C76F2-9535-402B-920A-FC2576ED10EF}" dt="2020-12-15T02:37:22.197" v="5302" actId="478"/>
          <ac:spMkLst>
            <pc:docMk/>
            <pc:sldMk cId="2752786899" sldId="289"/>
            <ac:spMk id="4" creationId="{6357ADE2-DF13-4FF4-BFD2-6E132953EACD}"/>
          </ac:spMkLst>
        </pc:spChg>
        <pc:spChg chg="add mod">
          <ac:chgData name="John Weaver" userId="f8ba2783457ca2fe" providerId="LiveId" clId="{890C76F2-9535-402B-920A-FC2576ED10EF}" dt="2020-12-15T02:37:23.366" v="5303"/>
          <ac:spMkLst>
            <pc:docMk/>
            <pc:sldMk cId="2752786899" sldId="289"/>
            <ac:spMk id="5" creationId="{247D3A5A-68B8-45D5-99EB-1AB7D1DE1325}"/>
          </ac:spMkLst>
        </pc:spChg>
        <pc:spChg chg="mod">
          <ac:chgData name="John Weaver" userId="f8ba2783457ca2fe" providerId="LiveId" clId="{890C76F2-9535-402B-920A-FC2576ED10EF}" dt="2020-12-15T03:00:06.185" v="5480" actId="18245"/>
          <ac:spMkLst>
            <pc:docMk/>
            <pc:sldMk cId="2752786899" sldId="289"/>
            <ac:spMk id="8" creationId="{6DDB51E3-3E9C-4F5C-A85F-75F20F9A26E7}"/>
          </ac:spMkLst>
        </pc:spChg>
        <pc:spChg chg="mod">
          <ac:chgData name="John Weaver" userId="f8ba2783457ca2fe" providerId="LiveId" clId="{890C76F2-9535-402B-920A-FC2576ED10EF}" dt="2020-12-15T03:00:57.082" v="5483" actId="207"/>
          <ac:spMkLst>
            <pc:docMk/>
            <pc:sldMk cId="2752786899" sldId="289"/>
            <ac:spMk id="9" creationId="{4659BB0D-203D-4FD5-9B39-306C776DD591}"/>
          </ac:spMkLst>
        </pc:spChg>
        <pc:spChg chg="mod">
          <ac:chgData name="John Weaver" userId="f8ba2783457ca2fe" providerId="LiveId" clId="{890C76F2-9535-402B-920A-FC2576ED10EF}" dt="2020-12-15T03:00:06.185" v="5480" actId="18245"/>
          <ac:spMkLst>
            <pc:docMk/>
            <pc:sldMk cId="2752786899" sldId="289"/>
            <ac:spMk id="10" creationId="{944D82D5-C46F-4A80-805E-3AA587C76753}"/>
          </ac:spMkLst>
        </pc:spChg>
        <pc:spChg chg="mod">
          <ac:chgData name="John Weaver" userId="f8ba2783457ca2fe" providerId="LiveId" clId="{890C76F2-9535-402B-920A-FC2576ED10EF}" dt="2020-12-15T03:00:57.082" v="5483" actId="207"/>
          <ac:spMkLst>
            <pc:docMk/>
            <pc:sldMk cId="2752786899" sldId="289"/>
            <ac:spMk id="11" creationId="{6990ECFB-BC4D-4E3E-B980-24B7212CF012}"/>
          </ac:spMkLst>
        </pc:spChg>
        <pc:spChg chg="mod">
          <ac:chgData name="John Weaver" userId="f8ba2783457ca2fe" providerId="LiveId" clId="{890C76F2-9535-402B-920A-FC2576ED10EF}" dt="2020-12-15T03:00:06.185" v="5480" actId="18245"/>
          <ac:spMkLst>
            <pc:docMk/>
            <pc:sldMk cId="2752786899" sldId="289"/>
            <ac:spMk id="12" creationId="{5ACE5C74-9575-43EB-A081-D687CFB9A5BF}"/>
          </ac:spMkLst>
        </pc:spChg>
        <pc:spChg chg="mod">
          <ac:chgData name="John Weaver" userId="f8ba2783457ca2fe" providerId="LiveId" clId="{890C76F2-9535-402B-920A-FC2576ED10EF}" dt="2020-12-15T03:00:57.082" v="5483" actId="207"/>
          <ac:spMkLst>
            <pc:docMk/>
            <pc:sldMk cId="2752786899" sldId="289"/>
            <ac:spMk id="13" creationId="{F0FC581D-C966-4187-8C54-A3776AB42180}"/>
          </ac:spMkLst>
        </pc:spChg>
        <pc:spChg chg="add del mod">
          <ac:chgData name="John Weaver" userId="f8ba2783457ca2fe" providerId="LiveId" clId="{890C76F2-9535-402B-920A-FC2576ED10EF}" dt="2020-12-15T03:01:24.898" v="5487" actId="478"/>
          <ac:spMkLst>
            <pc:docMk/>
            <pc:sldMk cId="2752786899" sldId="289"/>
            <ac:spMk id="15" creationId="{E5513ADA-10BD-4868-8B03-58972824FC7A}"/>
          </ac:spMkLst>
        </pc:spChg>
        <pc:grpChg chg="mod">
          <ac:chgData name="John Weaver" userId="f8ba2783457ca2fe" providerId="LiveId" clId="{890C76F2-9535-402B-920A-FC2576ED10EF}" dt="2020-12-15T03:00:06.185" v="5480" actId="18245"/>
          <ac:grpSpMkLst>
            <pc:docMk/>
            <pc:sldMk cId="2752786899" sldId="289"/>
            <ac:grpSpMk id="7" creationId="{922B7987-4F44-4B02-B23A-5C9132A22AA9}"/>
          </ac:grpSpMkLst>
        </pc:grpChg>
        <pc:graphicFrameChg chg="add del mod modGraphic">
          <ac:chgData name="John Weaver" userId="f8ba2783457ca2fe" providerId="LiveId" clId="{890C76F2-9535-402B-920A-FC2576ED10EF}" dt="2020-12-15T03:00:06.185" v="5480" actId="18245"/>
          <ac:graphicFrameMkLst>
            <pc:docMk/>
            <pc:sldMk cId="2752786899" sldId="289"/>
            <ac:graphicFrameMk id="6" creationId="{F1A5D0E0-7F12-435E-9C00-1899AFCA3D12}"/>
          </ac:graphicFrameMkLst>
        </pc:graphicFrameChg>
        <pc:picChg chg="add del mod">
          <ac:chgData name="John Weaver" userId="f8ba2783457ca2fe" providerId="LiveId" clId="{890C76F2-9535-402B-920A-FC2576ED10EF}" dt="2020-12-15T02:52:37.652" v="5423" actId="478"/>
          <ac:picMkLst>
            <pc:docMk/>
            <pc:sldMk cId="2752786899" sldId="289"/>
            <ac:picMk id="3074" creationId="{C09F48FE-6E62-416C-B466-F805D2B883CB}"/>
          </ac:picMkLst>
        </pc:picChg>
      </pc:sldChg>
      <pc:sldChg chg="addSp delSp modSp new del mod modClrScheme chgLayout modNotesTx">
        <pc:chgData name="John Weaver" userId="f8ba2783457ca2fe" providerId="LiveId" clId="{890C76F2-9535-402B-920A-FC2576ED10EF}" dt="2020-12-15T03:13:52.519" v="6288" actId="2696"/>
        <pc:sldMkLst>
          <pc:docMk/>
          <pc:sldMk cId="2204710750" sldId="290"/>
        </pc:sldMkLst>
        <pc:spChg chg="del mod ord">
          <ac:chgData name="John Weaver" userId="f8ba2783457ca2fe" providerId="LiveId" clId="{890C76F2-9535-402B-920A-FC2576ED10EF}" dt="2020-12-14T22:28:18.078" v="2810" actId="700"/>
          <ac:spMkLst>
            <pc:docMk/>
            <pc:sldMk cId="2204710750" sldId="290"/>
            <ac:spMk id="2" creationId="{1C125423-4583-4D8F-A44C-BB6011D395F4}"/>
          </ac:spMkLst>
        </pc:spChg>
        <pc:spChg chg="del">
          <ac:chgData name="John Weaver" userId="f8ba2783457ca2fe" providerId="LiveId" clId="{890C76F2-9535-402B-920A-FC2576ED10EF}" dt="2020-12-14T22:28:18.078" v="2810" actId="700"/>
          <ac:spMkLst>
            <pc:docMk/>
            <pc:sldMk cId="2204710750" sldId="290"/>
            <ac:spMk id="3" creationId="{165F8639-6738-4BB7-AC7A-16BA18F0B219}"/>
          </ac:spMkLst>
        </pc:spChg>
        <pc:spChg chg="add del mod ord">
          <ac:chgData name="John Weaver" userId="f8ba2783457ca2fe" providerId="LiveId" clId="{890C76F2-9535-402B-920A-FC2576ED10EF}" dt="2020-12-14T22:28:27.453" v="2811" actId="700"/>
          <ac:spMkLst>
            <pc:docMk/>
            <pc:sldMk cId="2204710750" sldId="290"/>
            <ac:spMk id="4" creationId="{920BAB26-3016-47AB-924F-92A3A35C98C2}"/>
          </ac:spMkLst>
        </pc:spChg>
        <pc:spChg chg="add mod ord">
          <ac:chgData name="John Weaver" userId="f8ba2783457ca2fe" providerId="LiveId" clId="{890C76F2-9535-402B-920A-FC2576ED10EF}" dt="2020-12-14T22:35:15.056" v="2863" actId="20577"/>
          <ac:spMkLst>
            <pc:docMk/>
            <pc:sldMk cId="2204710750" sldId="290"/>
            <ac:spMk id="5" creationId="{20D7F81B-EC2B-4086-AD1F-BFCC31C30BAC}"/>
          </ac:spMkLst>
        </pc:spChg>
        <pc:picChg chg="add mod">
          <ac:chgData name="John Weaver" userId="f8ba2783457ca2fe" providerId="LiveId" clId="{890C76F2-9535-402B-920A-FC2576ED10EF}" dt="2020-12-14T22:33:15.246" v="2844" actId="1035"/>
          <ac:picMkLst>
            <pc:docMk/>
            <pc:sldMk cId="2204710750" sldId="290"/>
            <ac:picMk id="7" creationId="{B96DBBAE-2362-4838-9C23-5EBDF37770A6}"/>
          </ac:picMkLst>
        </pc:picChg>
      </pc:sldChg>
      <pc:sldChg chg="add modNotesTx">
        <pc:chgData name="John Weaver" userId="f8ba2783457ca2fe" providerId="LiveId" clId="{890C76F2-9535-402B-920A-FC2576ED10EF}" dt="2020-12-15T00:25:50.901" v="3113" actId="20577"/>
        <pc:sldMkLst>
          <pc:docMk/>
          <pc:sldMk cId="2986143052" sldId="291"/>
        </pc:sldMkLst>
      </pc:sldChg>
      <pc:sldChg chg="addSp delSp modSp new mod modTransition modClrScheme chgLayout modNotesTx">
        <pc:chgData name="John Weaver" userId="f8ba2783457ca2fe" providerId="LiveId" clId="{890C76F2-9535-402B-920A-FC2576ED10EF}" dt="2020-12-15T04:00:26.029" v="7265" actId="207"/>
        <pc:sldMkLst>
          <pc:docMk/>
          <pc:sldMk cId="3474443466" sldId="292"/>
        </pc:sldMkLst>
        <pc:spChg chg="del">
          <ac:chgData name="John Weaver" userId="f8ba2783457ca2fe" providerId="LiveId" clId="{890C76F2-9535-402B-920A-FC2576ED10EF}" dt="2020-12-15T03:37:43.395" v="6479" actId="700"/>
          <ac:spMkLst>
            <pc:docMk/>
            <pc:sldMk cId="3474443466" sldId="292"/>
            <ac:spMk id="2" creationId="{4F5039C9-5079-4DE5-8E8D-31583E686344}"/>
          </ac:spMkLst>
        </pc:spChg>
        <pc:spChg chg="del">
          <ac:chgData name="John Weaver" userId="f8ba2783457ca2fe" providerId="LiveId" clId="{890C76F2-9535-402B-920A-FC2576ED10EF}" dt="2020-12-15T03:37:43.395" v="6479" actId="700"/>
          <ac:spMkLst>
            <pc:docMk/>
            <pc:sldMk cId="3474443466" sldId="292"/>
            <ac:spMk id="3" creationId="{007266A8-B294-469A-9E65-1E822949B65B}"/>
          </ac:spMkLst>
        </pc:spChg>
        <pc:spChg chg="del mod ord">
          <ac:chgData name="John Weaver" userId="f8ba2783457ca2fe" providerId="LiveId" clId="{890C76F2-9535-402B-920A-FC2576ED10EF}" dt="2020-12-15T03:43:36.546" v="6495" actId="700"/>
          <ac:spMkLst>
            <pc:docMk/>
            <pc:sldMk cId="3474443466" sldId="292"/>
            <ac:spMk id="4" creationId="{97BBB1D2-2E90-4DD7-90A7-0337111152A8}"/>
          </ac:spMkLst>
        </pc:spChg>
        <pc:spChg chg="add del mod ord">
          <ac:chgData name="John Weaver" userId="f8ba2783457ca2fe" providerId="LiveId" clId="{890C76F2-9535-402B-920A-FC2576ED10EF}" dt="2020-12-15T03:43:36.546" v="6495" actId="700"/>
          <ac:spMkLst>
            <pc:docMk/>
            <pc:sldMk cId="3474443466" sldId="292"/>
            <ac:spMk id="5" creationId="{A18982E5-784A-4F38-A9ED-7100425280A4}"/>
          </ac:spMkLst>
        </pc:spChg>
        <pc:spChg chg="add del mod">
          <ac:chgData name="John Weaver" userId="f8ba2783457ca2fe" providerId="LiveId" clId="{890C76F2-9535-402B-920A-FC2576ED10EF}" dt="2020-12-15T03:38:08.293" v="6482"/>
          <ac:spMkLst>
            <pc:docMk/>
            <pc:sldMk cId="3474443466" sldId="292"/>
            <ac:spMk id="7" creationId="{5ED6FA57-C857-4105-A5FC-D4BDD6E29FD5}"/>
          </ac:spMkLst>
        </pc:spChg>
        <pc:spChg chg="add mod">
          <ac:chgData name="John Weaver" userId="f8ba2783457ca2fe" providerId="LiveId" clId="{890C76F2-9535-402B-920A-FC2576ED10EF}" dt="2020-12-15T03:38:32.193" v="6486" actId="27636"/>
          <ac:spMkLst>
            <pc:docMk/>
            <pc:sldMk cId="3474443466" sldId="292"/>
            <ac:spMk id="8" creationId="{50A2A71C-5EDA-492E-A062-6DF854870324}"/>
          </ac:spMkLst>
        </pc:spChg>
        <pc:spChg chg="add mod ord">
          <ac:chgData name="John Weaver" userId="f8ba2783457ca2fe" providerId="LiveId" clId="{890C76F2-9535-402B-920A-FC2576ED10EF}" dt="2020-12-15T03:49:42.852" v="6685" actId="1076"/>
          <ac:spMkLst>
            <pc:docMk/>
            <pc:sldMk cId="3474443466" sldId="292"/>
            <ac:spMk id="9" creationId="{D159E308-D9E9-4FCE-97B6-0448B6424BBF}"/>
          </ac:spMkLst>
        </pc:spChg>
        <pc:spChg chg="mod topLvl">
          <ac:chgData name="John Weaver" userId="f8ba2783457ca2fe" providerId="LiveId" clId="{890C76F2-9535-402B-920A-FC2576ED10EF}" dt="2020-12-15T03:59:10.175" v="7235" actId="165"/>
          <ac:spMkLst>
            <pc:docMk/>
            <pc:sldMk cId="3474443466" sldId="292"/>
            <ac:spMk id="11" creationId="{FBD9FFFE-A12B-42CA-B7E3-70557735A3AE}"/>
          </ac:spMkLst>
        </pc:spChg>
        <pc:spChg chg="mod topLvl">
          <ac:chgData name="John Weaver" userId="f8ba2783457ca2fe" providerId="LiveId" clId="{890C76F2-9535-402B-920A-FC2576ED10EF}" dt="2020-12-15T03:59:10.175" v="7235" actId="165"/>
          <ac:spMkLst>
            <pc:docMk/>
            <pc:sldMk cId="3474443466" sldId="292"/>
            <ac:spMk id="12" creationId="{91A5619F-8FFE-4B0C-B253-9B5F7E8DBA6C}"/>
          </ac:spMkLst>
        </pc:spChg>
        <pc:spChg chg="mod topLvl">
          <ac:chgData name="John Weaver" userId="f8ba2783457ca2fe" providerId="LiveId" clId="{890C76F2-9535-402B-920A-FC2576ED10EF}" dt="2020-12-15T03:59:10.175" v="7235" actId="165"/>
          <ac:spMkLst>
            <pc:docMk/>
            <pc:sldMk cId="3474443466" sldId="292"/>
            <ac:spMk id="13" creationId="{CC13695C-5861-42CC-8112-FC40F23F7D11}"/>
          </ac:spMkLst>
        </pc:spChg>
        <pc:spChg chg="mod topLvl">
          <ac:chgData name="John Weaver" userId="f8ba2783457ca2fe" providerId="LiveId" clId="{890C76F2-9535-402B-920A-FC2576ED10EF}" dt="2020-12-15T03:59:10.175" v="7235" actId="165"/>
          <ac:spMkLst>
            <pc:docMk/>
            <pc:sldMk cId="3474443466" sldId="292"/>
            <ac:spMk id="14" creationId="{635087DE-8FA7-4972-9333-0ADEC057A432}"/>
          </ac:spMkLst>
        </pc:spChg>
        <pc:spChg chg="mod topLvl">
          <ac:chgData name="John Weaver" userId="f8ba2783457ca2fe" providerId="LiveId" clId="{890C76F2-9535-402B-920A-FC2576ED10EF}" dt="2020-12-15T03:59:10.175" v="7235" actId="165"/>
          <ac:spMkLst>
            <pc:docMk/>
            <pc:sldMk cId="3474443466" sldId="292"/>
            <ac:spMk id="15" creationId="{5354930C-A022-4743-89C5-AF6D77CD068D}"/>
          </ac:spMkLst>
        </pc:spChg>
        <pc:spChg chg="mod topLvl">
          <ac:chgData name="John Weaver" userId="f8ba2783457ca2fe" providerId="LiveId" clId="{890C76F2-9535-402B-920A-FC2576ED10EF}" dt="2020-12-15T03:59:10.175" v="7235" actId="165"/>
          <ac:spMkLst>
            <pc:docMk/>
            <pc:sldMk cId="3474443466" sldId="292"/>
            <ac:spMk id="16" creationId="{0B103B67-C691-4D37-8CAB-0C77BDBFD4C1}"/>
          </ac:spMkLst>
        </pc:spChg>
        <pc:spChg chg="mod topLvl">
          <ac:chgData name="John Weaver" userId="f8ba2783457ca2fe" providerId="LiveId" clId="{890C76F2-9535-402B-920A-FC2576ED10EF}" dt="2020-12-15T03:59:10.175" v="7235" actId="165"/>
          <ac:spMkLst>
            <pc:docMk/>
            <pc:sldMk cId="3474443466" sldId="292"/>
            <ac:spMk id="17" creationId="{BD73CE1E-D96C-4CE4-9C12-296E9CE52550}"/>
          </ac:spMkLst>
        </pc:spChg>
        <pc:spChg chg="mod topLvl">
          <ac:chgData name="John Weaver" userId="f8ba2783457ca2fe" providerId="LiveId" clId="{890C76F2-9535-402B-920A-FC2576ED10EF}" dt="2020-12-15T03:59:10.175" v="7235" actId="165"/>
          <ac:spMkLst>
            <pc:docMk/>
            <pc:sldMk cId="3474443466" sldId="292"/>
            <ac:spMk id="18" creationId="{46BB7752-AB61-4E4B-B047-1F73428BF3EA}"/>
          </ac:spMkLst>
        </pc:spChg>
        <pc:spChg chg="mod topLvl">
          <ac:chgData name="John Weaver" userId="f8ba2783457ca2fe" providerId="LiveId" clId="{890C76F2-9535-402B-920A-FC2576ED10EF}" dt="2020-12-15T03:59:10.175" v="7235" actId="165"/>
          <ac:spMkLst>
            <pc:docMk/>
            <pc:sldMk cId="3474443466" sldId="292"/>
            <ac:spMk id="19" creationId="{5EA08820-D724-42D9-9A06-0D4ADBF66E86}"/>
          </ac:spMkLst>
        </pc:spChg>
        <pc:spChg chg="mod">
          <ac:chgData name="John Weaver" userId="f8ba2783457ca2fe" providerId="LiveId" clId="{890C76F2-9535-402B-920A-FC2576ED10EF}" dt="2020-12-15T04:00:26.029" v="7265" actId="207"/>
          <ac:spMkLst>
            <pc:docMk/>
            <pc:sldMk cId="3474443466" sldId="292"/>
            <ac:spMk id="20" creationId="{5EB61DFB-71C7-4649-AEBD-A5370F01252A}"/>
          </ac:spMkLst>
        </pc:spChg>
        <pc:grpChg chg="del mod">
          <ac:chgData name="John Weaver" userId="f8ba2783457ca2fe" providerId="LiveId" clId="{890C76F2-9535-402B-920A-FC2576ED10EF}" dt="2020-12-15T03:59:10.175" v="7235" actId="165"/>
          <ac:grpSpMkLst>
            <pc:docMk/>
            <pc:sldMk cId="3474443466" sldId="292"/>
            <ac:grpSpMk id="10" creationId="{F981EC1D-94EE-4D2D-BE65-74A824BE29E0}"/>
          </ac:grpSpMkLst>
        </pc:grpChg>
        <pc:graphicFrameChg chg="add del mod modGraphic">
          <ac:chgData name="John Weaver" userId="f8ba2783457ca2fe" providerId="LiveId" clId="{890C76F2-9535-402B-920A-FC2576ED10EF}" dt="2020-12-15T03:52:58.307" v="7191" actId="18245"/>
          <ac:graphicFrameMkLst>
            <pc:docMk/>
            <pc:sldMk cId="3474443466" sldId="292"/>
            <ac:graphicFrameMk id="6" creationId="{E89CA01A-9341-4EAB-A066-8B9354E36A51}"/>
          </ac:graphicFrameMkLst>
        </pc:graphicFrameChg>
      </pc:sldChg>
      <pc:sldChg chg="addSp delSp modSp add mod modTransition modAnim modNotesTx">
        <pc:chgData name="John Weaver" userId="f8ba2783457ca2fe" providerId="LiveId" clId="{890C76F2-9535-402B-920A-FC2576ED10EF}" dt="2020-12-15T05:21:41.547" v="9302" actId="20577"/>
        <pc:sldMkLst>
          <pc:docMk/>
          <pc:sldMk cId="2102174098" sldId="293"/>
        </pc:sldMkLst>
        <pc:spChg chg="add del mod">
          <ac:chgData name="John Weaver" userId="f8ba2783457ca2fe" providerId="LiveId" clId="{890C76F2-9535-402B-920A-FC2576ED10EF}" dt="2020-12-15T03:58:21.686" v="7232" actId="478"/>
          <ac:spMkLst>
            <pc:docMk/>
            <pc:sldMk cId="2102174098" sldId="293"/>
            <ac:spMk id="3" creationId="{47A81F2F-DCEE-4AB1-AB71-E0A74C761E13}"/>
          </ac:spMkLst>
        </pc:spChg>
        <pc:spChg chg="mod">
          <ac:chgData name="John Weaver" userId="f8ba2783457ca2fe" providerId="LiveId" clId="{890C76F2-9535-402B-920A-FC2576ED10EF}" dt="2020-12-15T04:00:36.481" v="7267" actId="207"/>
          <ac:spMkLst>
            <pc:docMk/>
            <pc:sldMk cId="2102174098" sldId="293"/>
            <ac:spMk id="4" creationId="{55FF3D95-E4F6-4AB1-82E3-B0B77CD2563F}"/>
          </ac:spMkLst>
        </pc:spChg>
        <pc:spChg chg="add del mod">
          <ac:chgData name="John Weaver" userId="f8ba2783457ca2fe" providerId="LiveId" clId="{890C76F2-9535-402B-920A-FC2576ED10EF}" dt="2020-12-15T04:17:12.150" v="7468"/>
          <ac:spMkLst>
            <pc:docMk/>
            <pc:sldMk cId="2102174098" sldId="293"/>
            <ac:spMk id="7" creationId="{7BD71461-9DA7-4C25-9FAF-B0067E3198D0}"/>
          </ac:spMkLst>
        </pc:spChg>
        <pc:spChg chg="del mod">
          <ac:chgData name="John Weaver" userId="f8ba2783457ca2fe" providerId="LiveId" clId="{890C76F2-9535-402B-920A-FC2576ED10EF}" dt="2020-12-15T03:58:15.816" v="7231" actId="478"/>
          <ac:spMkLst>
            <pc:docMk/>
            <pc:sldMk cId="2102174098" sldId="293"/>
            <ac:spMk id="9" creationId="{D159E308-D9E9-4FCE-97B6-0448B6424BBF}"/>
          </ac:spMkLst>
        </pc:spChg>
        <pc:spChg chg="mod topLvl">
          <ac:chgData name="John Weaver" userId="f8ba2783457ca2fe" providerId="LiveId" clId="{890C76F2-9535-402B-920A-FC2576ED10EF}" dt="2020-12-15T03:58:00.002" v="7230" actId="1076"/>
          <ac:spMkLst>
            <pc:docMk/>
            <pc:sldMk cId="2102174098" sldId="293"/>
            <ac:spMk id="11" creationId="{FBD9FFFE-A12B-42CA-B7E3-70557735A3AE}"/>
          </ac:spMkLst>
        </pc:spChg>
        <pc:spChg chg="mod topLvl">
          <ac:chgData name="John Weaver" userId="f8ba2783457ca2fe" providerId="LiveId" clId="{890C76F2-9535-402B-920A-FC2576ED10EF}" dt="2020-12-15T03:57:11.535" v="7226" actId="14100"/>
          <ac:spMkLst>
            <pc:docMk/>
            <pc:sldMk cId="2102174098" sldId="293"/>
            <ac:spMk id="12" creationId="{91A5619F-8FFE-4B0C-B253-9B5F7E8DBA6C}"/>
          </ac:spMkLst>
        </pc:spChg>
        <pc:spChg chg="mod topLvl">
          <ac:chgData name="John Weaver" userId="f8ba2783457ca2fe" providerId="LiveId" clId="{890C76F2-9535-402B-920A-FC2576ED10EF}" dt="2020-12-15T03:57:28.371" v="7227" actId="465"/>
          <ac:spMkLst>
            <pc:docMk/>
            <pc:sldMk cId="2102174098" sldId="293"/>
            <ac:spMk id="13" creationId="{CC13695C-5861-42CC-8112-FC40F23F7D11}"/>
          </ac:spMkLst>
        </pc:spChg>
        <pc:spChg chg="mod topLvl">
          <ac:chgData name="John Weaver" userId="f8ba2783457ca2fe" providerId="LiveId" clId="{890C76F2-9535-402B-920A-FC2576ED10EF}" dt="2020-12-15T03:57:28.371" v="7227" actId="465"/>
          <ac:spMkLst>
            <pc:docMk/>
            <pc:sldMk cId="2102174098" sldId="293"/>
            <ac:spMk id="14" creationId="{635087DE-8FA7-4972-9333-0ADEC057A432}"/>
          </ac:spMkLst>
        </pc:spChg>
        <pc:spChg chg="mod topLvl">
          <ac:chgData name="John Weaver" userId="f8ba2783457ca2fe" providerId="LiveId" clId="{890C76F2-9535-402B-920A-FC2576ED10EF}" dt="2020-12-15T03:57:28.371" v="7227" actId="465"/>
          <ac:spMkLst>
            <pc:docMk/>
            <pc:sldMk cId="2102174098" sldId="293"/>
            <ac:spMk id="15" creationId="{5354930C-A022-4743-89C5-AF6D77CD068D}"/>
          </ac:spMkLst>
        </pc:spChg>
        <pc:spChg chg="mod topLvl">
          <ac:chgData name="John Weaver" userId="f8ba2783457ca2fe" providerId="LiveId" clId="{890C76F2-9535-402B-920A-FC2576ED10EF}" dt="2020-12-15T03:57:28.371" v="7227" actId="465"/>
          <ac:spMkLst>
            <pc:docMk/>
            <pc:sldMk cId="2102174098" sldId="293"/>
            <ac:spMk id="16" creationId="{0B103B67-C691-4D37-8CAB-0C77BDBFD4C1}"/>
          </ac:spMkLst>
        </pc:spChg>
        <pc:spChg chg="mod topLvl">
          <ac:chgData name="John Weaver" userId="f8ba2783457ca2fe" providerId="LiveId" clId="{890C76F2-9535-402B-920A-FC2576ED10EF}" dt="2020-12-15T03:57:28.371" v="7227" actId="465"/>
          <ac:spMkLst>
            <pc:docMk/>
            <pc:sldMk cId="2102174098" sldId="293"/>
            <ac:spMk id="17" creationId="{BD73CE1E-D96C-4CE4-9C12-296E9CE52550}"/>
          </ac:spMkLst>
        </pc:spChg>
        <pc:spChg chg="mod topLvl">
          <ac:chgData name="John Weaver" userId="f8ba2783457ca2fe" providerId="LiveId" clId="{890C76F2-9535-402B-920A-FC2576ED10EF}" dt="2020-12-15T03:57:28.371" v="7227" actId="465"/>
          <ac:spMkLst>
            <pc:docMk/>
            <pc:sldMk cId="2102174098" sldId="293"/>
            <ac:spMk id="18" creationId="{46BB7752-AB61-4E4B-B047-1F73428BF3EA}"/>
          </ac:spMkLst>
        </pc:spChg>
        <pc:spChg chg="mod topLvl">
          <ac:chgData name="John Weaver" userId="f8ba2783457ca2fe" providerId="LiveId" clId="{890C76F2-9535-402B-920A-FC2576ED10EF}" dt="2020-12-15T03:56:57.284" v="7225" actId="404"/>
          <ac:spMkLst>
            <pc:docMk/>
            <pc:sldMk cId="2102174098" sldId="293"/>
            <ac:spMk id="19" creationId="{5EA08820-D724-42D9-9A06-0D4ADBF66E86}"/>
          </ac:spMkLst>
        </pc:spChg>
        <pc:spChg chg="add mod">
          <ac:chgData name="John Weaver" userId="f8ba2783457ca2fe" providerId="LiveId" clId="{890C76F2-9535-402B-920A-FC2576ED10EF}" dt="2020-12-15T04:38:33.329" v="7876" actId="1076"/>
          <ac:spMkLst>
            <pc:docMk/>
            <pc:sldMk cId="2102174098" sldId="293"/>
            <ac:spMk id="20" creationId="{F7F8669C-BBD7-418B-A648-2509AA69433C}"/>
          </ac:spMkLst>
        </pc:spChg>
        <pc:spChg chg="add mod">
          <ac:chgData name="John Weaver" userId="f8ba2783457ca2fe" providerId="LiveId" clId="{890C76F2-9535-402B-920A-FC2576ED10EF}" dt="2020-12-15T04:46:47.100" v="7890" actId="1076"/>
          <ac:spMkLst>
            <pc:docMk/>
            <pc:sldMk cId="2102174098" sldId="293"/>
            <ac:spMk id="23" creationId="{3CC3348F-8137-4453-8A53-91E4F63C9750}"/>
          </ac:spMkLst>
        </pc:spChg>
        <pc:spChg chg="add mod">
          <ac:chgData name="John Weaver" userId="f8ba2783457ca2fe" providerId="LiveId" clId="{890C76F2-9535-402B-920A-FC2576ED10EF}" dt="2020-12-15T04:48:13.753" v="7964" actId="1076"/>
          <ac:spMkLst>
            <pc:docMk/>
            <pc:sldMk cId="2102174098" sldId="293"/>
            <ac:spMk id="24" creationId="{B453B9A1-FF50-4A13-8F0F-81AE3A2F74C0}"/>
          </ac:spMkLst>
        </pc:spChg>
        <pc:grpChg chg="del mod">
          <ac:chgData name="John Weaver" userId="f8ba2783457ca2fe" providerId="LiveId" clId="{890C76F2-9535-402B-920A-FC2576ED10EF}" dt="2020-12-15T03:53:29.007" v="7195" actId="165"/>
          <ac:grpSpMkLst>
            <pc:docMk/>
            <pc:sldMk cId="2102174098" sldId="293"/>
            <ac:grpSpMk id="10" creationId="{F981EC1D-94EE-4D2D-BE65-74A824BE29E0}"/>
          </ac:grpSpMkLst>
        </pc:grpChg>
        <pc:picChg chg="add mod">
          <ac:chgData name="John Weaver" userId="f8ba2783457ca2fe" providerId="LiveId" clId="{890C76F2-9535-402B-920A-FC2576ED10EF}" dt="2020-12-15T04:39:42.497" v="7881" actId="207"/>
          <ac:picMkLst>
            <pc:docMk/>
            <pc:sldMk cId="2102174098" sldId="293"/>
            <ac:picMk id="6" creationId="{9AA42969-472A-4E92-8CB7-4324B642B418}"/>
          </ac:picMkLst>
        </pc:picChg>
        <pc:picChg chg="add mod">
          <ac:chgData name="John Weaver" userId="f8ba2783457ca2fe" providerId="LiveId" clId="{890C76F2-9535-402B-920A-FC2576ED10EF}" dt="2020-12-15T04:39:34.119" v="7880" actId="1076"/>
          <ac:picMkLst>
            <pc:docMk/>
            <pc:sldMk cId="2102174098" sldId="293"/>
            <ac:picMk id="22" creationId="{A64916BF-420B-4873-817B-07D30F646AF2}"/>
          </ac:picMkLst>
        </pc:picChg>
      </pc:sldChg>
      <pc:sldChg chg="addSp delSp modSp add mod delAnim modNotesTx">
        <pc:chgData name="John Weaver" userId="f8ba2783457ca2fe" providerId="LiveId" clId="{890C76F2-9535-402B-920A-FC2576ED10EF}" dt="2020-12-15T07:15:31.814" v="13400" actId="465"/>
        <pc:sldMkLst>
          <pc:docMk/>
          <pc:sldMk cId="1798707113" sldId="294"/>
        </pc:sldMkLst>
        <pc:spChg chg="add mod">
          <ac:chgData name="John Weaver" userId="f8ba2783457ca2fe" providerId="LiveId" clId="{890C76F2-9535-402B-920A-FC2576ED10EF}" dt="2020-12-15T05:24:58.514" v="9602" actId="1076"/>
          <ac:spMkLst>
            <pc:docMk/>
            <pc:sldMk cId="1798707113" sldId="294"/>
            <ac:spMk id="2" creationId="{4D3E6B66-81EB-48D0-8695-E7D65CA6723E}"/>
          </ac:spMkLst>
        </pc:spChg>
        <pc:spChg chg="mod">
          <ac:chgData name="John Weaver" userId="f8ba2783457ca2fe" providerId="LiveId" clId="{890C76F2-9535-402B-920A-FC2576ED10EF}" dt="2020-12-15T05:15:29.288" v="8470" actId="108"/>
          <ac:spMkLst>
            <pc:docMk/>
            <pc:sldMk cId="1798707113" sldId="294"/>
            <ac:spMk id="12" creationId="{91A5619F-8FFE-4B0C-B253-9B5F7E8DBA6C}"/>
          </ac:spMkLst>
        </pc:spChg>
        <pc:spChg chg="mod ord">
          <ac:chgData name="John Weaver" userId="f8ba2783457ca2fe" providerId="LiveId" clId="{890C76F2-9535-402B-920A-FC2576ED10EF}" dt="2020-12-15T07:15:31.814" v="13400" actId="465"/>
          <ac:spMkLst>
            <pc:docMk/>
            <pc:sldMk cId="1798707113" sldId="294"/>
            <ac:spMk id="13" creationId="{CC13695C-5861-42CC-8112-FC40F23F7D11}"/>
          </ac:spMkLst>
        </pc:spChg>
        <pc:spChg chg="mod">
          <ac:chgData name="John Weaver" userId="f8ba2783457ca2fe" providerId="LiveId" clId="{890C76F2-9535-402B-920A-FC2576ED10EF}" dt="2020-12-15T07:15:31.814" v="13400" actId="465"/>
          <ac:spMkLst>
            <pc:docMk/>
            <pc:sldMk cId="1798707113" sldId="294"/>
            <ac:spMk id="14" creationId="{635087DE-8FA7-4972-9333-0ADEC057A432}"/>
          </ac:spMkLst>
        </pc:spChg>
        <pc:spChg chg="mod">
          <ac:chgData name="John Weaver" userId="f8ba2783457ca2fe" providerId="LiveId" clId="{890C76F2-9535-402B-920A-FC2576ED10EF}" dt="2020-12-15T07:15:31.814" v="13400" actId="465"/>
          <ac:spMkLst>
            <pc:docMk/>
            <pc:sldMk cId="1798707113" sldId="294"/>
            <ac:spMk id="15" creationId="{5354930C-A022-4743-89C5-AF6D77CD068D}"/>
          </ac:spMkLst>
        </pc:spChg>
        <pc:spChg chg="mod">
          <ac:chgData name="John Weaver" userId="f8ba2783457ca2fe" providerId="LiveId" clId="{890C76F2-9535-402B-920A-FC2576ED10EF}" dt="2020-12-15T07:15:31.814" v="13400" actId="465"/>
          <ac:spMkLst>
            <pc:docMk/>
            <pc:sldMk cId="1798707113" sldId="294"/>
            <ac:spMk id="16" creationId="{0B103B67-C691-4D37-8CAB-0C77BDBFD4C1}"/>
          </ac:spMkLst>
        </pc:spChg>
        <pc:spChg chg="mod">
          <ac:chgData name="John Weaver" userId="f8ba2783457ca2fe" providerId="LiveId" clId="{890C76F2-9535-402B-920A-FC2576ED10EF}" dt="2020-12-15T07:15:31.814" v="13400" actId="465"/>
          <ac:spMkLst>
            <pc:docMk/>
            <pc:sldMk cId="1798707113" sldId="294"/>
            <ac:spMk id="17" creationId="{BD73CE1E-D96C-4CE4-9C12-296E9CE52550}"/>
          </ac:spMkLst>
        </pc:spChg>
        <pc:spChg chg="mod">
          <ac:chgData name="John Weaver" userId="f8ba2783457ca2fe" providerId="LiveId" clId="{890C76F2-9535-402B-920A-FC2576ED10EF}" dt="2020-12-15T07:15:31.814" v="13400" actId="465"/>
          <ac:spMkLst>
            <pc:docMk/>
            <pc:sldMk cId="1798707113" sldId="294"/>
            <ac:spMk id="18" creationId="{46BB7752-AB61-4E4B-B047-1F73428BF3EA}"/>
          </ac:spMkLst>
        </pc:spChg>
        <pc:spChg chg="mod">
          <ac:chgData name="John Weaver" userId="f8ba2783457ca2fe" providerId="LiveId" clId="{890C76F2-9535-402B-920A-FC2576ED10EF}" dt="2020-12-15T07:14:25.822" v="13391" actId="108"/>
          <ac:spMkLst>
            <pc:docMk/>
            <pc:sldMk cId="1798707113" sldId="294"/>
            <ac:spMk id="19" creationId="{5EA08820-D724-42D9-9A06-0D4ADBF66E86}"/>
          </ac:spMkLst>
        </pc:spChg>
        <pc:spChg chg="del">
          <ac:chgData name="John Weaver" userId="f8ba2783457ca2fe" providerId="LiveId" clId="{890C76F2-9535-402B-920A-FC2576ED10EF}" dt="2020-12-15T05:15:51.258" v="8472" actId="478"/>
          <ac:spMkLst>
            <pc:docMk/>
            <pc:sldMk cId="1798707113" sldId="294"/>
            <ac:spMk id="20" creationId="{F7F8669C-BBD7-418B-A648-2509AA69433C}"/>
          </ac:spMkLst>
        </pc:spChg>
        <pc:spChg chg="add del mod">
          <ac:chgData name="John Weaver" userId="f8ba2783457ca2fe" providerId="LiveId" clId="{890C76F2-9535-402B-920A-FC2576ED10EF}" dt="2020-12-15T07:15:15.917" v="13399" actId="478"/>
          <ac:spMkLst>
            <pc:docMk/>
            <pc:sldMk cId="1798707113" sldId="294"/>
            <ac:spMk id="21" creationId="{9E9E1A2F-7131-40C8-885E-0E87A2612E88}"/>
          </ac:spMkLst>
        </pc:spChg>
        <pc:spChg chg="del">
          <ac:chgData name="John Weaver" userId="f8ba2783457ca2fe" providerId="LiveId" clId="{890C76F2-9535-402B-920A-FC2576ED10EF}" dt="2020-12-15T05:15:56.582" v="8473" actId="478"/>
          <ac:spMkLst>
            <pc:docMk/>
            <pc:sldMk cId="1798707113" sldId="294"/>
            <ac:spMk id="23" creationId="{3CC3348F-8137-4453-8A53-91E4F63C9750}"/>
          </ac:spMkLst>
        </pc:spChg>
        <pc:spChg chg="del">
          <ac:chgData name="John Weaver" userId="f8ba2783457ca2fe" providerId="LiveId" clId="{890C76F2-9535-402B-920A-FC2576ED10EF}" dt="2020-12-15T05:15:59.044" v="8474" actId="478"/>
          <ac:spMkLst>
            <pc:docMk/>
            <pc:sldMk cId="1798707113" sldId="294"/>
            <ac:spMk id="24" creationId="{B453B9A1-FF50-4A13-8F0F-81AE3A2F74C0}"/>
          </ac:spMkLst>
        </pc:spChg>
        <pc:picChg chg="del">
          <ac:chgData name="John Weaver" userId="f8ba2783457ca2fe" providerId="LiveId" clId="{890C76F2-9535-402B-920A-FC2576ED10EF}" dt="2020-12-15T05:15:51.258" v="8472" actId="478"/>
          <ac:picMkLst>
            <pc:docMk/>
            <pc:sldMk cId="1798707113" sldId="294"/>
            <ac:picMk id="6" creationId="{9AA42969-472A-4E92-8CB7-4324B642B418}"/>
          </ac:picMkLst>
        </pc:picChg>
        <pc:picChg chg="del">
          <ac:chgData name="John Weaver" userId="f8ba2783457ca2fe" providerId="LiveId" clId="{890C76F2-9535-402B-920A-FC2576ED10EF}" dt="2020-12-15T05:15:56.582" v="8473" actId="478"/>
          <ac:picMkLst>
            <pc:docMk/>
            <pc:sldMk cId="1798707113" sldId="294"/>
            <ac:picMk id="22" creationId="{A64916BF-420B-4873-817B-07D30F646AF2}"/>
          </ac:picMkLst>
        </pc:picChg>
      </pc:sldChg>
      <pc:sldChg chg="addSp delSp modSp add mod modNotesTx">
        <pc:chgData name="John Weaver" userId="f8ba2783457ca2fe" providerId="LiveId" clId="{890C76F2-9535-402B-920A-FC2576ED10EF}" dt="2020-12-15T07:17:00.539" v="13415" actId="21"/>
        <pc:sldMkLst>
          <pc:docMk/>
          <pc:sldMk cId="4008724937" sldId="295"/>
        </pc:sldMkLst>
        <pc:spChg chg="del">
          <ac:chgData name="John Weaver" userId="f8ba2783457ca2fe" providerId="LiveId" clId="{890C76F2-9535-402B-920A-FC2576ED10EF}" dt="2020-12-15T05:29:38.882" v="9692" actId="478"/>
          <ac:spMkLst>
            <pc:docMk/>
            <pc:sldMk cId="4008724937" sldId="295"/>
            <ac:spMk id="2" creationId="{4D3E6B66-81EB-48D0-8695-E7D65CA6723E}"/>
          </ac:spMkLst>
        </pc:spChg>
        <pc:spChg chg="add mod">
          <ac:chgData name="John Weaver" userId="f8ba2783457ca2fe" providerId="LiveId" clId="{890C76F2-9535-402B-920A-FC2576ED10EF}" dt="2020-12-15T06:08:24.331" v="10852" actId="20577"/>
          <ac:spMkLst>
            <pc:docMk/>
            <pc:sldMk cId="4008724937" sldId="295"/>
            <ac:spMk id="3" creationId="{8A2062A3-98D5-44EA-BA48-4F6EEE192C61}"/>
          </ac:spMkLst>
        </pc:spChg>
        <pc:spChg chg="mod">
          <ac:chgData name="John Weaver" userId="f8ba2783457ca2fe" providerId="LiveId" clId="{890C76F2-9535-402B-920A-FC2576ED10EF}" dt="2020-12-15T05:29:28.838" v="9691" actId="465"/>
          <ac:spMkLst>
            <pc:docMk/>
            <pc:sldMk cId="4008724937" sldId="295"/>
            <ac:spMk id="13" creationId="{CC13695C-5861-42CC-8112-FC40F23F7D11}"/>
          </ac:spMkLst>
        </pc:spChg>
        <pc:spChg chg="mod">
          <ac:chgData name="John Weaver" userId="f8ba2783457ca2fe" providerId="LiveId" clId="{890C76F2-9535-402B-920A-FC2576ED10EF}" dt="2020-12-15T05:29:28.838" v="9691" actId="465"/>
          <ac:spMkLst>
            <pc:docMk/>
            <pc:sldMk cId="4008724937" sldId="295"/>
            <ac:spMk id="14" creationId="{635087DE-8FA7-4972-9333-0ADEC057A432}"/>
          </ac:spMkLst>
        </pc:spChg>
        <pc:spChg chg="mod">
          <ac:chgData name="John Weaver" userId="f8ba2783457ca2fe" providerId="LiveId" clId="{890C76F2-9535-402B-920A-FC2576ED10EF}" dt="2020-12-15T07:16:30.345" v="13407" actId="108"/>
          <ac:spMkLst>
            <pc:docMk/>
            <pc:sldMk cId="4008724937" sldId="295"/>
            <ac:spMk id="15" creationId="{5354930C-A022-4743-89C5-AF6D77CD068D}"/>
          </ac:spMkLst>
        </pc:spChg>
        <pc:spChg chg="mod">
          <ac:chgData name="John Weaver" userId="f8ba2783457ca2fe" providerId="LiveId" clId="{890C76F2-9535-402B-920A-FC2576ED10EF}" dt="2020-12-15T07:16:24.957" v="13406" actId="108"/>
          <ac:spMkLst>
            <pc:docMk/>
            <pc:sldMk cId="4008724937" sldId="295"/>
            <ac:spMk id="16" creationId="{0B103B67-C691-4D37-8CAB-0C77BDBFD4C1}"/>
          </ac:spMkLst>
        </pc:spChg>
        <pc:spChg chg="mod">
          <ac:chgData name="John Weaver" userId="f8ba2783457ca2fe" providerId="LiveId" clId="{890C76F2-9535-402B-920A-FC2576ED10EF}" dt="2020-12-15T07:16:19.022" v="13405" actId="108"/>
          <ac:spMkLst>
            <pc:docMk/>
            <pc:sldMk cId="4008724937" sldId="295"/>
            <ac:spMk id="17" creationId="{BD73CE1E-D96C-4CE4-9C12-296E9CE52550}"/>
          </ac:spMkLst>
        </pc:spChg>
        <pc:spChg chg="mod">
          <ac:chgData name="John Weaver" userId="f8ba2783457ca2fe" providerId="LiveId" clId="{890C76F2-9535-402B-920A-FC2576ED10EF}" dt="2020-12-15T07:16:11.735" v="13404" actId="108"/>
          <ac:spMkLst>
            <pc:docMk/>
            <pc:sldMk cId="4008724937" sldId="295"/>
            <ac:spMk id="18" creationId="{46BB7752-AB61-4E4B-B047-1F73428BF3EA}"/>
          </ac:spMkLst>
        </pc:spChg>
        <pc:spChg chg="mod">
          <ac:chgData name="John Weaver" userId="f8ba2783457ca2fe" providerId="LiveId" clId="{890C76F2-9535-402B-920A-FC2576ED10EF}" dt="2020-12-15T07:16:06.097" v="13403" actId="108"/>
          <ac:spMkLst>
            <pc:docMk/>
            <pc:sldMk cId="4008724937" sldId="295"/>
            <ac:spMk id="19" creationId="{5EA08820-D724-42D9-9A06-0D4ADBF66E86}"/>
          </ac:spMkLst>
        </pc:spChg>
        <pc:spChg chg="add mod">
          <ac:chgData name="John Weaver" userId="f8ba2783457ca2fe" providerId="LiveId" clId="{890C76F2-9535-402B-920A-FC2576ED10EF}" dt="2020-12-15T06:08:36.011" v="10853" actId="1076"/>
          <ac:spMkLst>
            <pc:docMk/>
            <pc:sldMk cId="4008724937" sldId="295"/>
            <ac:spMk id="20" creationId="{C1B99BBE-37D9-4162-883C-80849DEFEAD3}"/>
          </ac:spMkLst>
        </pc:spChg>
        <pc:spChg chg="add del mod">
          <ac:chgData name="John Weaver" userId="f8ba2783457ca2fe" providerId="LiveId" clId="{890C76F2-9535-402B-920A-FC2576ED10EF}" dt="2020-12-15T07:17:00.539" v="13415" actId="21"/>
          <ac:spMkLst>
            <pc:docMk/>
            <pc:sldMk cId="4008724937" sldId="295"/>
            <ac:spMk id="21" creationId="{28FC5A0D-450E-4138-9371-0863BA5EBA3B}"/>
          </ac:spMkLst>
        </pc:spChg>
        <pc:spChg chg="add del mod">
          <ac:chgData name="John Weaver" userId="f8ba2783457ca2fe" providerId="LiveId" clId="{890C76F2-9535-402B-920A-FC2576ED10EF}" dt="2020-12-15T07:17:00.539" v="13415" actId="21"/>
          <ac:spMkLst>
            <pc:docMk/>
            <pc:sldMk cId="4008724937" sldId="295"/>
            <ac:spMk id="22" creationId="{E8EF53A1-63A2-42E3-9D73-E9E99AB2858F}"/>
          </ac:spMkLst>
        </pc:spChg>
        <pc:spChg chg="add del mod">
          <ac:chgData name="John Weaver" userId="f8ba2783457ca2fe" providerId="LiveId" clId="{890C76F2-9535-402B-920A-FC2576ED10EF}" dt="2020-12-15T07:16:47.461" v="13412" actId="478"/>
          <ac:spMkLst>
            <pc:docMk/>
            <pc:sldMk cId="4008724937" sldId="295"/>
            <ac:spMk id="23" creationId="{4217B9B2-0425-436E-AA76-229E24C8442D}"/>
          </ac:spMkLst>
        </pc:spChg>
        <pc:spChg chg="add del mod">
          <ac:chgData name="John Weaver" userId="f8ba2783457ca2fe" providerId="LiveId" clId="{890C76F2-9535-402B-920A-FC2576ED10EF}" dt="2020-12-15T07:17:00.539" v="13415" actId="21"/>
          <ac:spMkLst>
            <pc:docMk/>
            <pc:sldMk cId="4008724937" sldId="295"/>
            <ac:spMk id="24" creationId="{26826BC9-746F-4F74-A683-AE198D983635}"/>
          </ac:spMkLst>
        </pc:spChg>
        <pc:graphicFrameChg chg="add del mod modGraphic">
          <ac:chgData name="John Weaver" userId="f8ba2783457ca2fe" providerId="LiveId" clId="{890C76F2-9535-402B-920A-FC2576ED10EF}" dt="2020-12-15T06:01:56.731" v="10325" actId="478"/>
          <ac:graphicFrameMkLst>
            <pc:docMk/>
            <pc:sldMk cId="4008724937" sldId="295"/>
            <ac:graphicFrameMk id="5" creationId="{5E8E2CD4-CD44-4F4A-9428-A01815346027}"/>
          </ac:graphicFrameMkLst>
        </pc:graphicFrameChg>
      </pc:sldChg>
      <pc:sldChg chg="addSp delSp modSp add mod modTransition modNotesTx">
        <pc:chgData name="John Weaver" userId="f8ba2783457ca2fe" providerId="LiveId" clId="{890C76F2-9535-402B-920A-FC2576ED10EF}" dt="2020-12-15T10:10:32.300" v="21299"/>
        <pc:sldMkLst>
          <pc:docMk/>
          <pc:sldMk cId="248089072" sldId="296"/>
        </pc:sldMkLst>
        <pc:spChg chg="del">
          <ac:chgData name="John Weaver" userId="f8ba2783457ca2fe" providerId="LiveId" clId="{890C76F2-9535-402B-920A-FC2576ED10EF}" dt="2020-12-15T06:10:49.489" v="11034" actId="478"/>
          <ac:spMkLst>
            <pc:docMk/>
            <pc:sldMk cId="248089072" sldId="296"/>
            <ac:spMk id="3" creationId="{8A2062A3-98D5-44EA-BA48-4F6EEE192C61}"/>
          </ac:spMkLst>
        </pc:spChg>
        <pc:spChg chg="add mod">
          <ac:chgData name="John Weaver" userId="f8ba2783457ca2fe" providerId="LiveId" clId="{890C76F2-9535-402B-920A-FC2576ED10EF}" dt="2020-12-15T06:24:35.986" v="11497" actId="1076"/>
          <ac:spMkLst>
            <pc:docMk/>
            <pc:sldMk cId="248089072" sldId="296"/>
            <ac:spMk id="6" creationId="{6189BC31-6BD2-4101-8B0E-D607D6375C63}"/>
          </ac:spMkLst>
        </pc:spChg>
        <pc:spChg chg="mod">
          <ac:chgData name="John Weaver" userId="f8ba2783457ca2fe" providerId="LiveId" clId="{890C76F2-9535-402B-920A-FC2576ED10EF}" dt="2020-12-15T06:10:23.308" v="11031" actId="14100"/>
          <ac:spMkLst>
            <pc:docMk/>
            <pc:sldMk cId="248089072" sldId="296"/>
            <ac:spMk id="12" creationId="{91A5619F-8FFE-4B0C-B253-9B5F7E8DBA6C}"/>
          </ac:spMkLst>
        </pc:spChg>
        <pc:spChg chg="mod">
          <ac:chgData name="John Weaver" userId="f8ba2783457ca2fe" providerId="LiveId" clId="{890C76F2-9535-402B-920A-FC2576ED10EF}" dt="2020-12-15T06:10:37.419" v="11032" actId="465"/>
          <ac:spMkLst>
            <pc:docMk/>
            <pc:sldMk cId="248089072" sldId="296"/>
            <ac:spMk id="13" creationId="{CC13695C-5861-42CC-8112-FC40F23F7D11}"/>
          </ac:spMkLst>
        </pc:spChg>
        <pc:spChg chg="mod">
          <ac:chgData name="John Weaver" userId="f8ba2783457ca2fe" providerId="LiveId" clId="{890C76F2-9535-402B-920A-FC2576ED10EF}" dt="2020-12-15T06:10:37.419" v="11032" actId="465"/>
          <ac:spMkLst>
            <pc:docMk/>
            <pc:sldMk cId="248089072" sldId="296"/>
            <ac:spMk id="14" creationId="{635087DE-8FA7-4972-9333-0ADEC057A432}"/>
          </ac:spMkLst>
        </pc:spChg>
        <pc:spChg chg="mod">
          <ac:chgData name="John Weaver" userId="f8ba2783457ca2fe" providerId="LiveId" clId="{890C76F2-9535-402B-920A-FC2576ED10EF}" dt="2020-12-15T06:10:37.419" v="11032" actId="465"/>
          <ac:spMkLst>
            <pc:docMk/>
            <pc:sldMk cId="248089072" sldId="296"/>
            <ac:spMk id="15" creationId="{5354930C-A022-4743-89C5-AF6D77CD068D}"/>
          </ac:spMkLst>
        </pc:spChg>
        <pc:spChg chg="mod">
          <ac:chgData name="John Weaver" userId="f8ba2783457ca2fe" providerId="LiveId" clId="{890C76F2-9535-402B-920A-FC2576ED10EF}" dt="2020-12-15T07:17:41.974" v="13420" actId="108"/>
          <ac:spMkLst>
            <pc:docMk/>
            <pc:sldMk cId="248089072" sldId="296"/>
            <ac:spMk id="16" creationId="{0B103B67-C691-4D37-8CAB-0C77BDBFD4C1}"/>
          </ac:spMkLst>
        </pc:spChg>
        <pc:spChg chg="mod">
          <ac:chgData name="John Weaver" userId="f8ba2783457ca2fe" providerId="LiveId" clId="{890C76F2-9535-402B-920A-FC2576ED10EF}" dt="2020-12-15T07:17:37.437" v="13419" actId="108"/>
          <ac:spMkLst>
            <pc:docMk/>
            <pc:sldMk cId="248089072" sldId="296"/>
            <ac:spMk id="17" creationId="{BD73CE1E-D96C-4CE4-9C12-296E9CE52550}"/>
          </ac:spMkLst>
        </pc:spChg>
        <pc:spChg chg="mod">
          <ac:chgData name="John Weaver" userId="f8ba2783457ca2fe" providerId="LiveId" clId="{890C76F2-9535-402B-920A-FC2576ED10EF}" dt="2020-12-15T07:17:32.698" v="13418" actId="108"/>
          <ac:spMkLst>
            <pc:docMk/>
            <pc:sldMk cId="248089072" sldId="296"/>
            <ac:spMk id="18" creationId="{46BB7752-AB61-4E4B-B047-1F73428BF3EA}"/>
          </ac:spMkLst>
        </pc:spChg>
        <pc:spChg chg="mod">
          <ac:chgData name="John Weaver" userId="f8ba2783457ca2fe" providerId="LiveId" clId="{890C76F2-9535-402B-920A-FC2576ED10EF}" dt="2020-12-15T07:17:27.585" v="13417" actId="108"/>
          <ac:spMkLst>
            <pc:docMk/>
            <pc:sldMk cId="248089072" sldId="296"/>
            <ac:spMk id="19" creationId="{5EA08820-D724-42D9-9A06-0D4ADBF66E86}"/>
          </ac:spMkLst>
        </pc:spChg>
        <pc:spChg chg="del">
          <ac:chgData name="John Weaver" userId="f8ba2783457ca2fe" providerId="LiveId" clId="{890C76F2-9535-402B-920A-FC2576ED10EF}" dt="2020-12-15T06:10:46.508" v="11033" actId="478"/>
          <ac:spMkLst>
            <pc:docMk/>
            <pc:sldMk cId="248089072" sldId="296"/>
            <ac:spMk id="20" creationId="{C1B99BBE-37D9-4162-883C-80849DEFEAD3}"/>
          </ac:spMkLst>
        </pc:spChg>
        <pc:spChg chg="add del mod">
          <ac:chgData name="John Weaver" userId="f8ba2783457ca2fe" providerId="LiveId" clId="{890C76F2-9535-402B-920A-FC2576ED10EF}" dt="2020-12-15T07:17:47.042" v="13421" actId="21"/>
          <ac:spMkLst>
            <pc:docMk/>
            <pc:sldMk cId="248089072" sldId="296"/>
            <ac:spMk id="21" creationId="{8B328379-0414-4B52-9218-CA54C130A264}"/>
          </ac:spMkLst>
        </pc:spChg>
        <pc:spChg chg="add del mod">
          <ac:chgData name="John Weaver" userId="f8ba2783457ca2fe" providerId="LiveId" clId="{890C76F2-9535-402B-920A-FC2576ED10EF}" dt="2020-12-15T07:17:47.042" v="13421" actId="21"/>
          <ac:spMkLst>
            <pc:docMk/>
            <pc:sldMk cId="248089072" sldId="296"/>
            <ac:spMk id="22" creationId="{74F85249-4879-4289-9285-0F37E9E2F55B}"/>
          </ac:spMkLst>
        </pc:spChg>
        <pc:spChg chg="add del mod">
          <ac:chgData name="John Weaver" userId="f8ba2783457ca2fe" providerId="LiveId" clId="{890C76F2-9535-402B-920A-FC2576ED10EF}" dt="2020-12-15T07:17:47.042" v="13421" actId="21"/>
          <ac:spMkLst>
            <pc:docMk/>
            <pc:sldMk cId="248089072" sldId="296"/>
            <ac:spMk id="23" creationId="{6F2F2508-3E14-4EC4-9804-42BEA7D2B0AF}"/>
          </ac:spMkLst>
        </pc:spChg>
        <pc:picChg chg="add mod modCrop">
          <ac:chgData name="John Weaver" userId="f8ba2783457ca2fe" providerId="LiveId" clId="{890C76F2-9535-402B-920A-FC2576ED10EF}" dt="2020-12-15T06:23:55.480" v="11466" actId="1076"/>
          <ac:picMkLst>
            <pc:docMk/>
            <pc:sldMk cId="248089072" sldId="296"/>
            <ac:picMk id="5" creationId="{2F9DF4F9-583F-4A84-90C3-61601191A73F}"/>
          </ac:picMkLst>
        </pc:picChg>
      </pc:sldChg>
      <pc:sldChg chg="addSp delSp modSp add mod modNotesTx">
        <pc:chgData name="John Weaver" userId="f8ba2783457ca2fe" providerId="LiveId" clId="{890C76F2-9535-402B-920A-FC2576ED10EF}" dt="2020-12-15T08:25:34.797" v="17336" actId="478"/>
        <pc:sldMkLst>
          <pc:docMk/>
          <pc:sldMk cId="1501372149" sldId="297"/>
        </pc:sldMkLst>
        <pc:spChg chg="del">
          <ac:chgData name="John Weaver" userId="f8ba2783457ca2fe" providerId="LiveId" clId="{890C76F2-9535-402B-920A-FC2576ED10EF}" dt="2020-12-15T07:23:14.188" v="13941" actId="478"/>
          <ac:spMkLst>
            <pc:docMk/>
            <pc:sldMk cId="1501372149" sldId="297"/>
            <ac:spMk id="6" creationId="{6189BC31-6BD2-4101-8B0E-D607D6375C63}"/>
          </ac:spMkLst>
        </pc:spChg>
        <pc:spChg chg="mod">
          <ac:chgData name="John Weaver" userId="f8ba2783457ca2fe" providerId="LiveId" clId="{890C76F2-9535-402B-920A-FC2576ED10EF}" dt="2020-12-15T06:47:54.848" v="11898" actId="465"/>
          <ac:spMkLst>
            <pc:docMk/>
            <pc:sldMk cId="1501372149" sldId="297"/>
            <ac:spMk id="13" creationId="{CC13695C-5861-42CC-8112-FC40F23F7D11}"/>
          </ac:spMkLst>
        </pc:spChg>
        <pc:spChg chg="mod">
          <ac:chgData name="John Weaver" userId="f8ba2783457ca2fe" providerId="LiveId" clId="{890C76F2-9535-402B-920A-FC2576ED10EF}" dt="2020-12-15T06:47:54.848" v="11898" actId="465"/>
          <ac:spMkLst>
            <pc:docMk/>
            <pc:sldMk cId="1501372149" sldId="297"/>
            <ac:spMk id="14" creationId="{635087DE-8FA7-4972-9333-0ADEC057A432}"/>
          </ac:spMkLst>
        </pc:spChg>
        <pc:spChg chg="mod">
          <ac:chgData name="John Weaver" userId="f8ba2783457ca2fe" providerId="LiveId" clId="{890C76F2-9535-402B-920A-FC2576ED10EF}" dt="2020-12-15T06:47:54.848" v="11898" actId="465"/>
          <ac:spMkLst>
            <pc:docMk/>
            <pc:sldMk cId="1501372149" sldId="297"/>
            <ac:spMk id="15" creationId="{5354930C-A022-4743-89C5-AF6D77CD068D}"/>
          </ac:spMkLst>
        </pc:spChg>
        <pc:spChg chg="mod">
          <ac:chgData name="John Weaver" userId="f8ba2783457ca2fe" providerId="LiveId" clId="{890C76F2-9535-402B-920A-FC2576ED10EF}" dt="2020-12-15T06:47:54.848" v="11898" actId="465"/>
          <ac:spMkLst>
            <pc:docMk/>
            <pc:sldMk cId="1501372149" sldId="297"/>
            <ac:spMk id="16" creationId="{0B103B67-C691-4D37-8CAB-0C77BDBFD4C1}"/>
          </ac:spMkLst>
        </pc:spChg>
        <pc:spChg chg="mod">
          <ac:chgData name="John Weaver" userId="f8ba2783457ca2fe" providerId="LiveId" clId="{890C76F2-9535-402B-920A-FC2576ED10EF}" dt="2020-12-15T07:17:56.861" v="13423" actId="108"/>
          <ac:spMkLst>
            <pc:docMk/>
            <pc:sldMk cId="1501372149" sldId="297"/>
            <ac:spMk id="17" creationId="{BD73CE1E-D96C-4CE4-9C12-296E9CE52550}"/>
          </ac:spMkLst>
        </pc:spChg>
        <pc:spChg chg="mod">
          <ac:chgData name="John Weaver" userId="f8ba2783457ca2fe" providerId="LiveId" clId="{890C76F2-9535-402B-920A-FC2576ED10EF}" dt="2020-12-15T07:18:01.766" v="13424" actId="108"/>
          <ac:spMkLst>
            <pc:docMk/>
            <pc:sldMk cId="1501372149" sldId="297"/>
            <ac:spMk id="18" creationId="{46BB7752-AB61-4E4B-B047-1F73428BF3EA}"/>
          </ac:spMkLst>
        </pc:spChg>
        <pc:spChg chg="mod">
          <ac:chgData name="John Weaver" userId="f8ba2783457ca2fe" providerId="LiveId" clId="{890C76F2-9535-402B-920A-FC2576ED10EF}" dt="2020-12-15T07:18:06.778" v="13425" actId="108"/>
          <ac:spMkLst>
            <pc:docMk/>
            <pc:sldMk cId="1501372149" sldId="297"/>
            <ac:spMk id="19" creationId="{5EA08820-D724-42D9-9A06-0D4ADBF66E86}"/>
          </ac:spMkLst>
        </pc:spChg>
        <pc:spChg chg="add del mod">
          <ac:chgData name="John Weaver" userId="f8ba2783457ca2fe" providerId="LiveId" clId="{890C76F2-9535-402B-920A-FC2576ED10EF}" dt="2020-12-15T07:18:11.197" v="13426" actId="478"/>
          <ac:spMkLst>
            <pc:docMk/>
            <pc:sldMk cId="1501372149" sldId="297"/>
            <ac:spMk id="20" creationId="{70A5D30F-1618-41DC-B43C-971165D6CE76}"/>
          </ac:spMkLst>
        </pc:spChg>
        <pc:spChg chg="add del mod">
          <ac:chgData name="John Weaver" userId="f8ba2783457ca2fe" providerId="LiveId" clId="{890C76F2-9535-402B-920A-FC2576ED10EF}" dt="2020-12-15T07:18:11.197" v="13426" actId="478"/>
          <ac:spMkLst>
            <pc:docMk/>
            <pc:sldMk cId="1501372149" sldId="297"/>
            <ac:spMk id="21" creationId="{E3B2E80B-034F-4EE2-AD46-7D61073E3C02}"/>
          </ac:spMkLst>
        </pc:spChg>
        <pc:spChg chg="add del mod">
          <ac:chgData name="John Weaver" userId="f8ba2783457ca2fe" providerId="LiveId" clId="{890C76F2-9535-402B-920A-FC2576ED10EF}" dt="2020-12-15T07:18:11.197" v="13426" actId="478"/>
          <ac:spMkLst>
            <pc:docMk/>
            <pc:sldMk cId="1501372149" sldId="297"/>
            <ac:spMk id="22" creationId="{1DCC6632-06D7-4549-99A7-A793F0FC25B1}"/>
          </ac:spMkLst>
        </pc:spChg>
        <pc:picChg chg="add mod">
          <ac:chgData name="John Weaver" userId="f8ba2783457ca2fe" providerId="LiveId" clId="{890C76F2-9535-402B-920A-FC2576ED10EF}" dt="2020-12-15T07:33:46.386" v="14442" actId="14100"/>
          <ac:picMkLst>
            <pc:docMk/>
            <pc:sldMk cId="1501372149" sldId="297"/>
            <ac:picMk id="3" creationId="{0763EE4D-48E0-4A93-96B8-536A126759CA}"/>
          </ac:picMkLst>
        </pc:picChg>
        <pc:picChg chg="del">
          <ac:chgData name="John Weaver" userId="f8ba2783457ca2fe" providerId="LiveId" clId="{890C76F2-9535-402B-920A-FC2576ED10EF}" dt="2020-12-15T06:46:47.718" v="11890" actId="478"/>
          <ac:picMkLst>
            <pc:docMk/>
            <pc:sldMk cId="1501372149" sldId="297"/>
            <ac:picMk id="5" creationId="{2F9DF4F9-583F-4A84-90C3-61601191A73F}"/>
          </ac:picMkLst>
        </pc:picChg>
        <pc:picChg chg="add del mod modCrop">
          <ac:chgData name="John Weaver" userId="f8ba2783457ca2fe" providerId="LiveId" clId="{890C76F2-9535-402B-920A-FC2576ED10EF}" dt="2020-12-15T08:25:34.797" v="17336" actId="478"/>
          <ac:picMkLst>
            <pc:docMk/>
            <pc:sldMk cId="1501372149" sldId="297"/>
            <ac:picMk id="9" creationId="{8F259E4D-E5D4-48A6-A292-46EB6AFDF0DC}"/>
          </ac:picMkLst>
        </pc:picChg>
      </pc:sldChg>
      <pc:sldChg chg="addSp delSp modSp add mod modTransition modClrScheme chgLayout modNotesTx">
        <pc:chgData name="John Weaver" userId="f8ba2783457ca2fe" providerId="LiveId" clId="{890C76F2-9535-402B-920A-FC2576ED10EF}" dt="2020-12-15T10:10:09.287" v="21298"/>
        <pc:sldMkLst>
          <pc:docMk/>
          <pc:sldMk cId="20555697" sldId="298"/>
        </pc:sldMkLst>
        <pc:spChg chg="add del mod">
          <ac:chgData name="John Weaver" userId="f8ba2783457ca2fe" providerId="LiveId" clId="{890C76F2-9535-402B-920A-FC2576ED10EF}" dt="2020-12-15T06:59:05.623" v="12330" actId="478"/>
          <ac:spMkLst>
            <pc:docMk/>
            <pc:sldMk cId="20555697" sldId="298"/>
            <ac:spMk id="2" creationId="{481DDCBC-506D-43E4-B6E9-C96118CB1FA4}"/>
          </ac:spMkLst>
        </pc:spChg>
        <pc:spChg chg="del">
          <ac:chgData name="John Weaver" userId="f8ba2783457ca2fe" providerId="LiveId" clId="{890C76F2-9535-402B-920A-FC2576ED10EF}" dt="2020-12-15T06:51:08.752" v="11968" actId="478"/>
          <ac:spMkLst>
            <pc:docMk/>
            <pc:sldMk cId="20555697" sldId="298"/>
            <ac:spMk id="3" creationId="{8A2062A3-98D5-44EA-BA48-4F6EEE192C61}"/>
          </ac:spMkLst>
        </pc:spChg>
        <pc:spChg chg="mod ord">
          <ac:chgData name="John Weaver" userId="f8ba2783457ca2fe" providerId="LiveId" clId="{890C76F2-9535-402B-920A-FC2576ED10EF}" dt="2020-12-15T06:58:26.184" v="12292" actId="700"/>
          <ac:spMkLst>
            <pc:docMk/>
            <pc:sldMk cId="20555697" sldId="298"/>
            <ac:spMk id="4" creationId="{55FF3D95-E4F6-4AB1-82E3-B0B77CD2563F}"/>
          </ac:spMkLst>
        </pc:spChg>
        <pc:spChg chg="add mod ord">
          <ac:chgData name="John Weaver" userId="f8ba2783457ca2fe" providerId="LiveId" clId="{890C76F2-9535-402B-920A-FC2576ED10EF}" dt="2020-12-15T06:58:51.839" v="12315" actId="20577"/>
          <ac:spMkLst>
            <pc:docMk/>
            <pc:sldMk cId="20555697" sldId="298"/>
            <ac:spMk id="5" creationId="{4729D792-4516-4448-993B-73BBB557DC1C}"/>
          </ac:spMkLst>
        </pc:spChg>
        <pc:spChg chg="add mod ord">
          <ac:chgData name="John Weaver" userId="f8ba2783457ca2fe" providerId="LiveId" clId="{890C76F2-9535-402B-920A-FC2576ED10EF}" dt="2020-12-15T07:01:45.174" v="12400" actId="1076"/>
          <ac:spMkLst>
            <pc:docMk/>
            <pc:sldMk cId="20555697" sldId="298"/>
            <ac:spMk id="6" creationId="{3DAC4625-E7B4-46B2-8F3E-7BED95266A3E}"/>
          </ac:spMkLst>
        </pc:spChg>
        <pc:spChg chg="del">
          <ac:chgData name="John Weaver" userId="f8ba2783457ca2fe" providerId="LiveId" clId="{890C76F2-9535-402B-920A-FC2576ED10EF}" dt="2020-12-15T06:58:44.879" v="12294" actId="478"/>
          <ac:spMkLst>
            <pc:docMk/>
            <pc:sldMk cId="20555697" sldId="298"/>
            <ac:spMk id="11" creationId="{FBD9FFFE-A12B-42CA-B7E3-70557735A3AE}"/>
          </ac:spMkLst>
        </pc:spChg>
        <pc:spChg chg="del">
          <ac:chgData name="John Weaver" userId="f8ba2783457ca2fe" providerId="LiveId" clId="{890C76F2-9535-402B-920A-FC2576ED10EF}" dt="2020-12-15T06:58:43.887" v="12293" actId="478"/>
          <ac:spMkLst>
            <pc:docMk/>
            <pc:sldMk cId="20555697" sldId="298"/>
            <ac:spMk id="12" creationId="{91A5619F-8FFE-4B0C-B253-9B5F7E8DBA6C}"/>
          </ac:spMkLst>
        </pc:spChg>
        <pc:spChg chg="del">
          <ac:chgData name="John Weaver" userId="f8ba2783457ca2fe" providerId="LiveId" clId="{890C76F2-9535-402B-920A-FC2576ED10EF}" dt="2020-12-15T06:58:43.887" v="12293" actId="478"/>
          <ac:spMkLst>
            <pc:docMk/>
            <pc:sldMk cId="20555697" sldId="298"/>
            <ac:spMk id="13" creationId="{CC13695C-5861-42CC-8112-FC40F23F7D11}"/>
          </ac:spMkLst>
        </pc:spChg>
        <pc:spChg chg="del">
          <ac:chgData name="John Weaver" userId="f8ba2783457ca2fe" providerId="LiveId" clId="{890C76F2-9535-402B-920A-FC2576ED10EF}" dt="2020-12-15T06:58:43.887" v="12293" actId="478"/>
          <ac:spMkLst>
            <pc:docMk/>
            <pc:sldMk cId="20555697" sldId="298"/>
            <ac:spMk id="14" creationId="{635087DE-8FA7-4972-9333-0ADEC057A432}"/>
          </ac:spMkLst>
        </pc:spChg>
        <pc:spChg chg="del">
          <ac:chgData name="John Weaver" userId="f8ba2783457ca2fe" providerId="LiveId" clId="{890C76F2-9535-402B-920A-FC2576ED10EF}" dt="2020-12-15T06:58:43.887" v="12293" actId="478"/>
          <ac:spMkLst>
            <pc:docMk/>
            <pc:sldMk cId="20555697" sldId="298"/>
            <ac:spMk id="15" creationId="{5354930C-A022-4743-89C5-AF6D77CD068D}"/>
          </ac:spMkLst>
        </pc:spChg>
        <pc:spChg chg="del">
          <ac:chgData name="John Weaver" userId="f8ba2783457ca2fe" providerId="LiveId" clId="{890C76F2-9535-402B-920A-FC2576ED10EF}" dt="2020-12-15T06:58:43.887" v="12293" actId="478"/>
          <ac:spMkLst>
            <pc:docMk/>
            <pc:sldMk cId="20555697" sldId="298"/>
            <ac:spMk id="16" creationId="{0B103B67-C691-4D37-8CAB-0C77BDBFD4C1}"/>
          </ac:spMkLst>
        </pc:spChg>
        <pc:spChg chg="del">
          <ac:chgData name="John Weaver" userId="f8ba2783457ca2fe" providerId="LiveId" clId="{890C76F2-9535-402B-920A-FC2576ED10EF}" dt="2020-12-15T06:58:43.887" v="12293" actId="478"/>
          <ac:spMkLst>
            <pc:docMk/>
            <pc:sldMk cId="20555697" sldId="298"/>
            <ac:spMk id="17" creationId="{BD73CE1E-D96C-4CE4-9C12-296E9CE52550}"/>
          </ac:spMkLst>
        </pc:spChg>
        <pc:spChg chg="del">
          <ac:chgData name="John Weaver" userId="f8ba2783457ca2fe" providerId="LiveId" clId="{890C76F2-9535-402B-920A-FC2576ED10EF}" dt="2020-12-15T06:58:43.887" v="12293" actId="478"/>
          <ac:spMkLst>
            <pc:docMk/>
            <pc:sldMk cId="20555697" sldId="298"/>
            <ac:spMk id="18" creationId="{46BB7752-AB61-4E4B-B047-1F73428BF3EA}"/>
          </ac:spMkLst>
        </pc:spChg>
        <pc:spChg chg="del">
          <ac:chgData name="John Weaver" userId="f8ba2783457ca2fe" providerId="LiveId" clId="{890C76F2-9535-402B-920A-FC2576ED10EF}" dt="2020-12-15T07:01:20.111" v="12395" actId="478"/>
          <ac:spMkLst>
            <pc:docMk/>
            <pc:sldMk cId="20555697" sldId="298"/>
            <ac:spMk id="19" creationId="{5EA08820-D724-42D9-9A06-0D4ADBF66E86}"/>
          </ac:spMkLst>
        </pc:spChg>
        <pc:spChg chg="del">
          <ac:chgData name="John Weaver" userId="f8ba2783457ca2fe" providerId="LiveId" clId="{890C76F2-9535-402B-920A-FC2576ED10EF}" dt="2020-12-15T06:51:10.088" v="11969" actId="478"/>
          <ac:spMkLst>
            <pc:docMk/>
            <pc:sldMk cId="20555697" sldId="298"/>
            <ac:spMk id="20" creationId="{C1B99BBE-37D9-4162-883C-80849DEFEAD3}"/>
          </ac:spMkLst>
        </pc:spChg>
        <pc:graphicFrameChg chg="add mod modGraphic">
          <ac:chgData name="John Weaver" userId="f8ba2783457ca2fe" providerId="LiveId" clId="{890C76F2-9535-402B-920A-FC2576ED10EF}" dt="2020-12-15T07:06:17.085" v="12478" actId="14734"/>
          <ac:graphicFrameMkLst>
            <pc:docMk/>
            <pc:sldMk cId="20555697" sldId="298"/>
            <ac:graphicFrameMk id="7" creationId="{292818B3-F9B7-41DD-825C-85FCA4A4DD86}"/>
          </ac:graphicFrameMkLst>
        </pc:graphicFrameChg>
      </pc:sldChg>
      <pc:sldChg chg="addSp delSp modSp add mod modNotesTx">
        <pc:chgData name="John Weaver" userId="f8ba2783457ca2fe" providerId="LiveId" clId="{890C76F2-9535-402B-920A-FC2576ED10EF}" dt="2020-12-15T08:25:31.275" v="17335" actId="478"/>
        <pc:sldMkLst>
          <pc:docMk/>
          <pc:sldMk cId="802783538" sldId="299"/>
        </pc:sldMkLst>
        <pc:spChg chg="add mod">
          <ac:chgData name="John Weaver" userId="f8ba2783457ca2fe" providerId="LiveId" clId="{890C76F2-9535-402B-920A-FC2576ED10EF}" dt="2020-12-15T07:37:02.042" v="14664" actId="1076"/>
          <ac:spMkLst>
            <pc:docMk/>
            <pc:sldMk cId="802783538" sldId="299"/>
            <ac:spMk id="2" creationId="{024DDBEF-CC07-4D5A-B829-BC87F0E7FDCB}"/>
          </ac:spMkLst>
        </pc:spChg>
        <pc:picChg chg="mod">
          <ac:chgData name="John Weaver" userId="f8ba2783457ca2fe" providerId="LiveId" clId="{890C76F2-9535-402B-920A-FC2576ED10EF}" dt="2020-12-15T07:42:29.737" v="15427" actId="1076"/>
          <ac:picMkLst>
            <pc:docMk/>
            <pc:sldMk cId="802783538" sldId="299"/>
            <ac:picMk id="3" creationId="{0763EE4D-48E0-4A93-96B8-536A126759CA}"/>
          </ac:picMkLst>
        </pc:picChg>
        <pc:picChg chg="del">
          <ac:chgData name="John Weaver" userId="f8ba2783457ca2fe" providerId="LiveId" clId="{890C76F2-9535-402B-920A-FC2576ED10EF}" dt="2020-12-15T08:25:31.275" v="17335" actId="478"/>
          <ac:picMkLst>
            <pc:docMk/>
            <pc:sldMk cId="802783538" sldId="299"/>
            <ac:picMk id="9" creationId="{8F259E4D-E5D4-48A6-A292-46EB6AFDF0DC}"/>
          </ac:picMkLst>
        </pc:picChg>
      </pc:sldChg>
      <pc:sldChg chg="addSp delSp modSp add mod modTransition modClrScheme chgLayout modNotesTx">
        <pc:chgData name="John Weaver" userId="f8ba2783457ca2fe" providerId="LiveId" clId="{890C76F2-9535-402B-920A-FC2576ED10EF}" dt="2020-12-15T10:10:39.230" v="21300"/>
        <pc:sldMkLst>
          <pc:docMk/>
          <pc:sldMk cId="725299895" sldId="300"/>
        </pc:sldMkLst>
        <pc:spChg chg="del">
          <ac:chgData name="John Weaver" userId="f8ba2783457ca2fe" providerId="LiveId" clId="{890C76F2-9535-402B-920A-FC2576ED10EF}" dt="2020-12-15T07:42:49.969" v="15430" actId="478"/>
          <ac:spMkLst>
            <pc:docMk/>
            <pc:sldMk cId="725299895" sldId="300"/>
            <ac:spMk id="2" creationId="{024DDBEF-CC07-4D5A-B829-BC87F0E7FDCB}"/>
          </ac:spMkLst>
        </pc:spChg>
        <pc:spChg chg="mod ord">
          <ac:chgData name="John Weaver" userId="f8ba2783457ca2fe" providerId="LiveId" clId="{890C76F2-9535-402B-920A-FC2576ED10EF}" dt="2020-12-15T07:55:12.770" v="15433" actId="700"/>
          <ac:spMkLst>
            <pc:docMk/>
            <pc:sldMk cId="725299895" sldId="300"/>
            <ac:spMk id="4" creationId="{55FF3D95-E4F6-4AB1-82E3-B0B77CD2563F}"/>
          </ac:spMkLst>
        </pc:spChg>
        <pc:spChg chg="add mod ord">
          <ac:chgData name="John Weaver" userId="f8ba2783457ca2fe" providerId="LiveId" clId="{890C76F2-9535-402B-920A-FC2576ED10EF}" dt="2020-12-15T08:16:34.294" v="16571" actId="20577"/>
          <ac:spMkLst>
            <pc:docMk/>
            <pc:sldMk cId="725299895" sldId="300"/>
            <ac:spMk id="5" creationId="{A322875C-D749-4B7D-B15E-745D19599F66}"/>
          </ac:spMkLst>
        </pc:spChg>
        <pc:spChg chg="add mod ord">
          <ac:chgData name="John Weaver" userId="f8ba2783457ca2fe" providerId="LiveId" clId="{890C76F2-9535-402B-920A-FC2576ED10EF}" dt="2020-12-15T09:34:21.460" v="21236" actId="948"/>
          <ac:spMkLst>
            <pc:docMk/>
            <pc:sldMk cId="725299895" sldId="300"/>
            <ac:spMk id="6" creationId="{82A7E1EB-25E2-4AED-8A80-59D5CD1485CB}"/>
          </ac:spMkLst>
        </pc:spChg>
        <pc:spChg chg="del">
          <ac:chgData name="John Weaver" userId="f8ba2783457ca2fe" providerId="LiveId" clId="{890C76F2-9535-402B-920A-FC2576ED10EF}" dt="2020-12-15T07:55:04.519" v="15432" actId="478"/>
          <ac:spMkLst>
            <pc:docMk/>
            <pc:sldMk cId="725299895" sldId="300"/>
            <ac:spMk id="11" creationId="{FBD9FFFE-A12B-42CA-B7E3-70557735A3AE}"/>
          </ac:spMkLst>
        </pc:spChg>
        <pc:spChg chg="del">
          <ac:chgData name="John Weaver" userId="f8ba2783457ca2fe" providerId="LiveId" clId="{890C76F2-9535-402B-920A-FC2576ED10EF}" dt="2020-12-15T07:55:04.519" v="15432" actId="478"/>
          <ac:spMkLst>
            <pc:docMk/>
            <pc:sldMk cId="725299895" sldId="300"/>
            <ac:spMk id="12" creationId="{91A5619F-8FFE-4B0C-B253-9B5F7E8DBA6C}"/>
          </ac:spMkLst>
        </pc:spChg>
        <pc:spChg chg="del">
          <ac:chgData name="John Weaver" userId="f8ba2783457ca2fe" providerId="LiveId" clId="{890C76F2-9535-402B-920A-FC2576ED10EF}" dt="2020-12-15T07:55:04.519" v="15432" actId="478"/>
          <ac:spMkLst>
            <pc:docMk/>
            <pc:sldMk cId="725299895" sldId="300"/>
            <ac:spMk id="13" creationId="{CC13695C-5861-42CC-8112-FC40F23F7D11}"/>
          </ac:spMkLst>
        </pc:spChg>
        <pc:spChg chg="del">
          <ac:chgData name="John Weaver" userId="f8ba2783457ca2fe" providerId="LiveId" clId="{890C76F2-9535-402B-920A-FC2576ED10EF}" dt="2020-12-15T07:55:04.519" v="15432" actId="478"/>
          <ac:spMkLst>
            <pc:docMk/>
            <pc:sldMk cId="725299895" sldId="300"/>
            <ac:spMk id="14" creationId="{635087DE-8FA7-4972-9333-0ADEC057A432}"/>
          </ac:spMkLst>
        </pc:spChg>
        <pc:spChg chg="del">
          <ac:chgData name="John Weaver" userId="f8ba2783457ca2fe" providerId="LiveId" clId="{890C76F2-9535-402B-920A-FC2576ED10EF}" dt="2020-12-15T07:55:04.519" v="15432" actId="478"/>
          <ac:spMkLst>
            <pc:docMk/>
            <pc:sldMk cId="725299895" sldId="300"/>
            <ac:spMk id="15" creationId="{5354930C-A022-4743-89C5-AF6D77CD068D}"/>
          </ac:spMkLst>
        </pc:spChg>
        <pc:spChg chg="del">
          <ac:chgData name="John Weaver" userId="f8ba2783457ca2fe" providerId="LiveId" clId="{890C76F2-9535-402B-920A-FC2576ED10EF}" dt="2020-12-15T07:55:04.519" v="15432" actId="478"/>
          <ac:spMkLst>
            <pc:docMk/>
            <pc:sldMk cId="725299895" sldId="300"/>
            <ac:spMk id="16" creationId="{0B103B67-C691-4D37-8CAB-0C77BDBFD4C1}"/>
          </ac:spMkLst>
        </pc:spChg>
        <pc:spChg chg="del">
          <ac:chgData name="John Weaver" userId="f8ba2783457ca2fe" providerId="LiveId" clId="{890C76F2-9535-402B-920A-FC2576ED10EF}" dt="2020-12-15T07:55:04.519" v="15432" actId="478"/>
          <ac:spMkLst>
            <pc:docMk/>
            <pc:sldMk cId="725299895" sldId="300"/>
            <ac:spMk id="17" creationId="{BD73CE1E-D96C-4CE4-9C12-296E9CE52550}"/>
          </ac:spMkLst>
        </pc:spChg>
        <pc:spChg chg="del">
          <ac:chgData name="John Weaver" userId="f8ba2783457ca2fe" providerId="LiveId" clId="{890C76F2-9535-402B-920A-FC2576ED10EF}" dt="2020-12-15T07:55:04.519" v="15432" actId="478"/>
          <ac:spMkLst>
            <pc:docMk/>
            <pc:sldMk cId="725299895" sldId="300"/>
            <ac:spMk id="18" creationId="{46BB7752-AB61-4E4B-B047-1F73428BF3EA}"/>
          </ac:spMkLst>
        </pc:spChg>
        <pc:spChg chg="del">
          <ac:chgData name="John Weaver" userId="f8ba2783457ca2fe" providerId="LiveId" clId="{890C76F2-9535-402B-920A-FC2576ED10EF}" dt="2020-12-15T07:55:04.519" v="15432" actId="478"/>
          <ac:spMkLst>
            <pc:docMk/>
            <pc:sldMk cId="725299895" sldId="300"/>
            <ac:spMk id="19" creationId="{5EA08820-D724-42D9-9A06-0D4ADBF66E86}"/>
          </ac:spMkLst>
        </pc:spChg>
        <pc:picChg chg="del">
          <ac:chgData name="John Weaver" userId="f8ba2783457ca2fe" providerId="LiveId" clId="{890C76F2-9535-402B-920A-FC2576ED10EF}" dt="2020-12-15T07:42:47.082" v="15429" actId="478"/>
          <ac:picMkLst>
            <pc:docMk/>
            <pc:sldMk cId="725299895" sldId="300"/>
            <ac:picMk id="3" creationId="{0763EE4D-48E0-4A93-96B8-536A126759CA}"/>
          </ac:picMkLst>
        </pc:picChg>
        <pc:picChg chg="del">
          <ac:chgData name="John Weaver" userId="f8ba2783457ca2fe" providerId="LiveId" clId="{890C76F2-9535-402B-920A-FC2576ED10EF}" dt="2020-12-15T08:25:40.365" v="17337" actId="478"/>
          <ac:picMkLst>
            <pc:docMk/>
            <pc:sldMk cId="725299895" sldId="300"/>
            <ac:picMk id="9" creationId="{8F259E4D-E5D4-48A6-A292-46EB6AFDF0DC}"/>
          </ac:picMkLst>
        </pc:picChg>
      </pc:sldChg>
      <pc:sldChg chg="addSp delSp modSp add mod modTransition modNotesTx">
        <pc:chgData name="John Weaver" userId="f8ba2783457ca2fe" providerId="LiveId" clId="{890C76F2-9535-402B-920A-FC2576ED10EF}" dt="2020-12-15T10:10:41.744" v="21301"/>
        <pc:sldMkLst>
          <pc:docMk/>
          <pc:sldMk cId="437304142" sldId="301"/>
        </pc:sldMkLst>
        <pc:spChg chg="mod">
          <ac:chgData name="John Weaver" userId="f8ba2783457ca2fe" providerId="LiveId" clId="{890C76F2-9535-402B-920A-FC2576ED10EF}" dt="2020-12-15T08:20:08.304" v="16929" actId="465"/>
          <ac:spMkLst>
            <pc:docMk/>
            <pc:sldMk cId="437304142" sldId="301"/>
            <ac:spMk id="13" creationId="{CC13695C-5861-42CC-8112-FC40F23F7D11}"/>
          </ac:spMkLst>
        </pc:spChg>
        <pc:spChg chg="mod">
          <ac:chgData name="John Weaver" userId="f8ba2783457ca2fe" providerId="LiveId" clId="{890C76F2-9535-402B-920A-FC2576ED10EF}" dt="2020-12-15T08:20:08.304" v="16929" actId="465"/>
          <ac:spMkLst>
            <pc:docMk/>
            <pc:sldMk cId="437304142" sldId="301"/>
            <ac:spMk id="14" creationId="{635087DE-8FA7-4972-9333-0ADEC057A432}"/>
          </ac:spMkLst>
        </pc:spChg>
        <pc:spChg chg="mod">
          <ac:chgData name="John Weaver" userId="f8ba2783457ca2fe" providerId="LiveId" clId="{890C76F2-9535-402B-920A-FC2576ED10EF}" dt="2020-12-15T08:20:08.304" v="16929" actId="465"/>
          <ac:spMkLst>
            <pc:docMk/>
            <pc:sldMk cId="437304142" sldId="301"/>
            <ac:spMk id="15" creationId="{5354930C-A022-4743-89C5-AF6D77CD068D}"/>
          </ac:spMkLst>
        </pc:spChg>
        <pc:spChg chg="mod">
          <ac:chgData name="John Weaver" userId="f8ba2783457ca2fe" providerId="LiveId" clId="{890C76F2-9535-402B-920A-FC2576ED10EF}" dt="2020-12-15T08:20:08.304" v="16929" actId="465"/>
          <ac:spMkLst>
            <pc:docMk/>
            <pc:sldMk cId="437304142" sldId="301"/>
            <ac:spMk id="16" creationId="{0B103B67-C691-4D37-8CAB-0C77BDBFD4C1}"/>
          </ac:spMkLst>
        </pc:spChg>
        <pc:spChg chg="mod">
          <ac:chgData name="John Weaver" userId="f8ba2783457ca2fe" providerId="LiveId" clId="{890C76F2-9535-402B-920A-FC2576ED10EF}" dt="2020-12-15T08:20:08.304" v="16929" actId="465"/>
          <ac:spMkLst>
            <pc:docMk/>
            <pc:sldMk cId="437304142" sldId="301"/>
            <ac:spMk id="17" creationId="{BD73CE1E-D96C-4CE4-9C12-296E9CE52550}"/>
          </ac:spMkLst>
        </pc:spChg>
        <pc:spChg chg="mod">
          <ac:chgData name="John Weaver" userId="f8ba2783457ca2fe" providerId="LiveId" clId="{890C76F2-9535-402B-920A-FC2576ED10EF}" dt="2020-12-15T08:20:08.304" v="16929" actId="465"/>
          <ac:spMkLst>
            <pc:docMk/>
            <pc:sldMk cId="437304142" sldId="301"/>
            <ac:spMk id="18" creationId="{46BB7752-AB61-4E4B-B047-1F73428BF3EA}"/>
          </ac:spMkLst>
        </pc:spChg>
        <pc:spChg chg="mod">
          <ac:chgData name="John Weaver" userId="f8ba2783457ca2fe" providerId="LiveId" clId="{890C76F2-9535-402B-920A-FC2576ED10EF}" dt="2020-12-15T08:19:22.660" v="16923" actId="108"/>
          <ac:spMkLst>
            <pc:docMk/>
            <pc:sldMk cId="437304142" sldId="301"/>
            <ac:spMk id="19" creationId="{5EA08820-D724-42D9-9A06-0D4ADBF66E86}"/>
          </ac:spMkLst>
        </pc:spChg>
        <pc:picChg chg="add mod">
          <ac:chgData name="John Weaver" userId="f8ba2783457ca2fe" providerId="LiveId" clId="{890C76F2-9535-402B-920A-FC2576ED10EF}" dt="2020-12-15T08:28:52.708" v="17589" actId="14100"/>
          <ac:picMkLst>
            <pc:docMk/>
            <pc:sldMk cId="437304142" sldId="301"/>
            <ac:picMk id="2" creationId="{BF786E64-4624-4C78-851E-633774E2BC37}"/>
          </ac:picMkLst>
        </pc:picChg>
        <pc:picChg chg="del">
          <ac:chgData name="John Weaver" userId="f8ba2783457ca2fe" providerId="LiveId" clId="{890C76F2-9535-402B-920A-FC2576ED10EF}" dt="2020-12-15T08:25:25.565" v="17334" actId="478"/>
          <ac:picMkLst>
            <pc:docMk/>
            <pc:sldMk cId="437304142" sldId="301"/>
            <ac:picMk id="9" creationId="{8F259E4D-E5D4-48A6-A292-46EB6AFDF0DC}"/>
          </ac:picMkLst>
        </pc:picChg>
      </pc:sldChg>
      <pc:sldChg chg="addSp delSp modSp add mod modAnim modNotesTx">
        <pc:chgData name="John Weaver" userId="f8ba2783457ca2fe" providerId="LiveId" clId="{890C76F2-9535-402B-920A-FC2576ED10EF}" dt="2020-12-15T08:16:14.609" v="16548" actId="20577"/>
        <pc:sldMkLst>
          <pc:docMk/>
          <pc:sldMk cId="2232066948" sldId="302"/>
        </pc:sldMkLst>
        <pc:spChg chg="del mod">
          <ac:chgData name="John Weaver" userId="f8ba2783457ca2fe" providerId="LiveId" clId="{890C76F2-9535-402B-920A-FC2576ED10EF}" dt="2020-12-15T08:08:07.392" v="15944" actId="478"/>
          <ac:spMkLst>
            <pc:docMk/>
            <pc:sldMk cId="2232066948" sldId="302"/>
            <ac:spMk id="2" creationId="{024DDBEF-CC07-4D5A-B829-BC87F0E7FDCB}"/>
          </ac:spMkLst>
        </pc:spChg>
        <pc:spChg chg="add mod">
          <ac:chgData name="John Weaver" userId="f8ba2783457ca2fe" providerId="LiveId" clId="{890C76F2-9535-402B-920A-FC2576ED10EF}" dt="2020-12-15T08:03:17.039" v="15837" actId="1076"/>
          <ac:spMkLst>
            <pc:docMk/>
            <pc:sldMk cId="2232066948" sldId="302"/>
            <ac:spMk id="7" creationId="{AAE66954-0286-4466-B4CD-BF5BE3815917}"/>
          </ac:spMkLst>
        </pc:spChg>
        <pc:spChg chg="add mod">
          <ac:chgData name="John Weaver" userId="f8ba2783457ca2fe" providerId="LiveId" clId="{890C76F2-9535-402B-920A-FC2576ED10EF}" dt="2020-12-15T08:03:59.655" v="15847" actId="14100"/>
          <ac:spMkLst>
            <pc:docMk/>
            <pc:sldMk cId="2232066948" sldId="302"/>
            <ac:spMk id="10" creationId="{45715650-8616-4566-90EB-1087E3B6F319}"/>
          </ac:spMkLst>
        </pc:spChg>
        <pc:spChg chg="add del mod">
          <ac:chgData name="John Weaver" userId="f8ba2783457ca2fe" providerId="LiveId" clId="{890C76F2-9535-402B-920A-FC2576ED10EF}" dt="2020-12-15T08:00:25.483" v="15809" actId="22"/>
          <ac:spMkLst>
            <pc:docMk/>
            <pc:sldMk cId="2232066948" sldId="302"/>
            <ac:spMk id="20" creationId="{8E9D8B6E-C797-4BF5-9154-26B59118CE68}"/>
          </ac:spMkLst>
        </pc:spChg>
        <pc:spChg chg="add mod ord">
          <ac:chgData name="John Weaver" userId="f8ba2783457ca2fe" providerId="LiveId" clId="{890C76F2-9535-402B-920A-FC2576ED10EF}" dt="2020-12-15T08:01:35.158" v="15820" actId="1076"/>
          <ac:spMkLst>
            <pc:docMk/>
            <pc:sldMk cId="2232066948" sldId="302"/>
            <ac:spMk id="21" creationId="{2D3901B5-6263-4551-AA6B-37592CA6AB01}"/>
          </ac:spMkLst>
        </pc:spChg>
        <pc:spChg chg="add del mod">
          <ac:chgData name="John Weaver" userId="f8ba2783457ca2fe" providerId="LiveId" clId="{890C76F2-9535-402B-920A-FC2576ED10EF}" dt="2020-12-15T08:02:47.655" v="15832"/>
          <ac:spMkLst>
            <pc:docMk/>
            <pc:sldMk cId="2232066948" sldId="302"/>
            <ac:spMk id="22" creationId="{7B477DE2-68EF-45A1-A931-EA84FE59854D}"/>
          </ac:spMkLst>
        </pc:spChg>
        <pc:spChg chg="add mod">
          <ac:chgData name="John Weaver" userId="f8ba2783457ca2fe" providerId="LiveId" clId="{890C76F2-9535-402B-920A-FC2576ED10EF}" dt="2020-12-15T08:04:48.846" v="15852" actId="1076"/>
          <ac:spMkLst>
            <pc:docMk/>
            <pc:sldMk cId="2232066948" sldId="302"/>
            <ac:spMk id="26" creationId="{D887FE25-DBC6-4C90-8138-312D899BBD10}"/>
          </ac:spMkLst>
        </pc:spChg>
        <pc:spChg chg="add mod">
          <ac:chgData name="John Weaver" userId="f8ba2783457ca2fe" providerId="LiveId" clId="{890C76F2-9535-402B-920A-FC2576ED10EF}" dt="2020-12-15T08:05:25.342" v="15860" actId="1076"/>
          <ac:spMkLst>
            <pc:docMk/>
            <pc:sldMk cId="2232066948" sldId="302"/>
            <ac:spMk id="27" creationId="{233A3F73-4394-4666-BC82-566CA6094A8D}"/>
          </ac:spMkLst>
        </pc:spChg>
        <pc:spChg chg="add mod">
          <ac:chgData name="John Weaver" userId="f8ba2783457ca2fe" providerId="LiveId" clId="{890C76F2-9535-402B-920A-FC2576ED10EF}" dt="2020-12-15T08:06:06.039" v="15869" actId="1076"/>
          <ac:spMkLst>
            <pc:docMk/>
            <pc:sldMk cId="2232066948" sldId="302"/>
            <ac:spMk id="32" creationId="{CABCDC2D-0CCC-4E56-90B4-939A6612D405}"/>
          </ac:spMkLst>
        </pc:spChg>
        <pc:spChg chg="add mod">
          <ac:chgData name="John Weaver" userId="f8ba2783457ca2fe" providerId="LiveId" clId="{890C76F2-9535-402B-920A-FC2576ED10EF}" dt="2020-12-15T08:06:52.695" v="15892" actId="14100"/>
          <ac:spMkLst>
            <pc:docMk/>
            <pc:sldMk cId="2232066948" sldId="302"/>
            <ac:spMk id="35" creationId="{87EA67CD-E1A8-4F8B-9978-4121BE2C3913}"/>
          </ac:spMkLst>
        </pc:spChg>
        <pc:spChg chg="add mod">
          <ac:chgData name="John Weaver" userId="f8ba2783457ca2fe" providerId="LiveId" clId="{890C76F2-9535-402B-920A-FC2576ED10EF}" dt="2020-12-15T08:06:49.101" v="15891" actId="14100"/>
          <ac:spMkLst>
            <pc:docMk/>
            <pc:sldMk cId="2232066948" sldId="302"/>
            <ac:spMk id="36" creationId="{A9FA3439-93D9-4E39-9511-8772F5CB5C58}"/>
          </ac:spMkLst>
        </pc:spChg>
        <pc:picChg chg="del">
          <ac:chgData name="John Weaver" userId="f8ba2783457ca2fe" providerId="LiveId" clId="{890C76F2-9535-402B-920A-FC2576ED10EF}" dt="2020-12-15T08:08:08.576" v="15945" actId="478"/>
          <ac:picMkLst>
            <pc:docMk/>
            <pc:sldMk cId="2232066948" sldId="302"/>
            <ac:picMk id="9" creationId="{8F259E4D-E5D4-48A6-A292-46EB6AFDF0DC}"/>
          </ac:picMkLst>
        </pc:picChg>
        <pc:cxnChg chg="add mod">
          <ac:chgData name="John Weaver" userId="f8ba2783457ca2fe" providerId="LiveId" clId="{890C76F2-9535-402B-920A-FC2576ED10EF}" dt="2020-12-15T08:05:48.851" v="15865" actId="208"/>
          <ac:cxnSpMkLst>
            <pc:docMk/>
            <pc:sldMk cId="2232066948" sldId="302"/>
            <ac:cxnSpMk id="24" creationId="{EF3084FA-91F2-4D51-B691-39A568E4A4EA}"/>
          </ac:cxnSpMkLst>
        </pc:cxnChg>
        <pc:cxnChg chg="add mod">
          <ac:chgData name="John Weaver" userId="f8ba2783457ca2fe" providerId="LiveId" clId="{890C76F2-9535-402B-920A-FC2576ED10EF}" dt="2020-12-15T08:05:44.115" v="15864" actId="208"/>
          <ac:cxnSpMkLst>
            <pc:docMk/>
            <pc:sldMk cId="2232066948" sldId="302"/>
            <ac:cxnSpMk id="28" creationId="{E80389CE-1A5C-4EC8-9A8F-4C26D7174819}"/>
          </ac:cxnSpMkLst>
        </pc:cxnChg>
        <pc:cxnChg chg="add mod">
          <ac:chgData name="John Weaver" userId="f8ba2783457ca2fe" providerId="LiveId" clId="{890C76F2-9535-402B-920A-FC2576ED10EF}" dt="2020-12-15T08:06:56.011" v="15893" actId="14100"/>
          <ac:cxnSpMkLst>
            <pc:docMk/>
            <pc:sldMk cId="2232066948" sldId="302"/>
            <ac:cxnSpMk id="31" creationId="{F1D9F572-6089-4E86-BC68-7A7CF8A33FA7}"/>
          </ac:cxnSpMkLst>
        </pc:cxnChg>
        <pc:cxnChg chg="add mod">
          <ac:chgData name="John Weaver" userId="f8ba2783457ca2fe" providerId="LiveId" clId="{890C76F2-9535-402B-920A-FC2576ED10EF}" dt="2020-12-15T08:07:34.307" v="15898" actId="1582"/>
          <ac:cxnSpMkLst>
            <pc:docMk/>
            <pc:sldMk cId="2232066948" sldId="302"/>
            <ac:cxnSpMk id="39" creationId="{EA65A61E-75DD-44EA-BA55-DC4385E78297}"/>
          </ac:cxnSpMkLst>
        </pc:cxnChg>
      </pc:sldChg>
      <pc:sldChg chg="addSp delSp modSp add mod modTransition modClrScheme chgLayout modNotesTx">
        <pc:chgData name="John Weaver" userId="f8ba2783457ca2fe" providerId="LiveId" clId="{890C76F2-9535-402B-920A-FC2576ED10EF}" dt="2020-12-15T10:11:26.149" v="21302"/>
        <pc:sldMkLst>
          <pc:docMk/>
          <pc:sldMk cId="2487437624" sldId="303"/>
        </pc:sldMkLst>
        <pc:spChg chg="mod ord">
          <ac:chgData name="John Weaver" userId="f8ba2783457ca2fe" providerId="LiveId" clId="{890C76F2-9535-402B-920A-FC2576ED10EF}" dt="2020-12-15T08:29:41.483" v="17591" actId="700"/>
          <ac:spMkLst>
            <pc:docMk/>
            <pc:sldMk cId="2487437624" sldId="303"/>
            <ac:spMk id="4" creationId="{55FF3D95-E4F6-4AB1-82E3-B0B77CD2563F}"/>
          </ac:spMkLst>
        </pc:spChg>
        <pc:spChg chg="mod ord">
          <ac:chgData name="John Weaver" userId="f8ba2783457ca2fe" providerId="LiveId" clId="{890C76F2-9535-402B-920A-FC2576ED10EF}" dt="2020-12-15T08:30:12.973" v="17627" actId="20577"/>
          <ac:spMkLst>
            <pc:docMk/>
            <pc:sldMk cId="2487437624" sldId="303"/>
            <ac:spMk id="5" creationId="{A322875C-D749-4B7D-B15E-745D19599F66}"/>
          </ac:spMkLst>
        </pc:spChg>
        <pc:spChg chg="del mod ord">
          <ac:chgData name="John Weaver" userId="f8ba2783457ca2fe" providerId="LiveId" clId="{890C76F2-9535-402B-920A-FC2576ED10EF}" dt="2020-12-15T08:29:46.004" v="17592" actId="478"/>
          <ac:spMkLst>
            <pc:docMk/>
            <pc:sldMk cId="2487437624" sldId="303"/>
            <ac:spMk id="6" creationId="{82A7E1EB-25E2-4AED-8A80-59D5CD1485CB}"/>
          </ac:spMkLst>
        </pc:spChg>
        <pc:spChg chg="del">
          <ac:chgData name="John Weaver" userId="f8ba2783457ca2fe" providerId="LiveId" clId="{890C76F2-9535-402B-920A-FC2576ED10EF}" dt="2020-12-15T08:30:30.742" v="17628" actId="478"/>
          <ac:spMkLst>
            <pc:docMk/>
            <pc:sldMk cId="2487437624" sldId="303"/>
            <ac:spMk id="8" creationId="{50A2A71C-5EDA-492E-A062-6DF854870324}"/>
          </ac:spMkLst>
        </pc:spChg>
        <pc:picChg chg="add mod">
          <ac:chgData name="John Weaver" userId="f8ba2783457ca2fe" providerId="LiveId" clId="{890C76F2-9535-402B-920A-FC2576ED10EF}" dt="2020-12-15T08:36:18.437" v="17942" actId="108"/>
          <ac:picMkLst>
            <pc:docMk/>
            <pc:sldMk cId="2487437624" sldId="303"/>
            <ac:picMk id="4098" creationId="{92B306D7-C9F4-4823-948B-82E65B338DAB}"/>
          </ac:picMkLst>
        </pc:picChg>
        <pc:picChg chg="add mod">
          <ac:chgData name="John Weaver" userId="f8ba2783457ca2fe" providerId="LiveId" clId="{890C76F2-9535-402B-920A-FC2576ED10EF}" dt="2020-12-15T08:36:06.873" v="17941" actId="208"/>
          <ac:picMkLst>
            <pc:docMk/>
            <pc:sldMk cId="2487437624" sldId="303"/>
            <ac:picMk id="4100" creationId="{54C297AC-AEC1-423A-98FE-FC3E2779425E}"/>
          </ac:picMkLst>
        </pc:picChg>
      </pc:sldChg>
      <pc:sldChg chg="addSp delSp modSp add mod modTransition modClrScheme chgLayout modNotesTx">
        <pc:chgData name="John Weaver" userId="f8ba2783457ca2fe" providerId="LiveId" clId="{890C76F2-9535-402B-920A-FC2576ED10EF}" dt="2020-12-15T10:11:29.343" v="21303"/>
        <pc:sldMkLst>
          <pc:docMk/>
          <pc:sldMk cId="797977324" sldId="304"/>
        </pc:sldMkLst>
        <pc:spChg chg="add mod ord">
          <ac:chgData name="John Weaver" userId="f8ba2783457ca2fe" providerId="LiveId" clId="{890C76F2-9535-402B-920A-FC2576ED10EF}" dt="2020-12-15T08:37:18.875" v="17967" actId="1076"/>
          <ac:spMkLst>
            <pc:docMk/>
            <pc:sldMk cId="797977324" sldId="304"/>
            <ac:spMk id="3" creationId="{4C94797D-BF51-4369-B015-2373BE8FFEB9}"/>
          </ac:spMkLst>
        </pc:spChg>
        <pc:spChg chg="mod ord">
          <ac:chgData name="John Weaver" userId="f8ba2783457ca2fe" providerId="LiveId" clId="{890C76F2-9535-402B-920A-FC2576ED10EF}" dt="2020-12-15T08:36:52.730" v="17946" actId="1076"/>
          <ac:spMkLst>
            <pc:docMk/>
            <pc:sldMk cId="797977324" sldId="304"/>
            <ac:spMk id="4" creationId="{55FF3D95-E4F6-4AB1-82E3-B0B77CD2563F}"/>
          </ac:spMkLst>
        </pc:spChg>
        <pc:spChg chg="add mod">
          <ac:chgData name="John Weaver" userId="f8ba2783457ca2fe" providerId="LiveId" clId="{890C76F2-9535-402B-920A-FC2576ED10EF}" dt="2020-12-15T08:45:46.548" v="18299" actId="1036"/>
          <ac:spMkLst>
            <pc:docMk/>
            <pc:sldMk cId="797977324" sldId="304"/>
            <ac:spMk id="5" creationId="{A049AFE0-909E-4F66-81B3-BEC0A9512F7C}"/>
          </ac:spMkLst>
        </pc:spChg>
        <pc:spChg chg="del">
          <ac:chgData name="John Weaver" userId="f8ba2783457ca2fe" providerId="LiveId" clId="{890C76F2-9535-402B-920A-FC2576ED10EF}" dt="2020-12-15T08:46:23.595" v="18302" actId="478"/>
          <ac:spMkLst>
            <pc:docMk/>
            <pc:sldMk cId="797977324" sldId="304"/>
            <ac:spMk id="8" creationId="{50A2A71C-5EDA-492E-A062-6DF854870324}"/>
          </ac:spMkLst>
        </pc:spChg>
        <pc:picChg chg="del">
          <ac:chgData name="John Weaver" userId="f8ba2783457ca2fe" providerId="LiveId" clId="{890C76F2-9535-402B-920A-FC2576ED10EF}" dt="2020-12-15T08:36:39.972" v="17944" actId="478"/>
          <ac:picMkLst>
            <pc:docMk/>
            <pc:sldMk cId="797977324" sldId="304"/>
            <ac:picMk id="2" creationId="{BF786E64-4624-4C78-851E-633774E2BC37}"/>
          </ac:picMkLst>
        </pc:picChg>
      </pc:sldChg>
      <pc:sldChg chg="addSp delSp modSp add mod modTransition modNotesTx">
        <pc:chgData name="John Weaver" userId="f8ba2783457ca2fe" providerId="LiveId" clId="{890C76F2-9535-402B-920A-FC2576ED10EF}" dt="2020-12-15T16:22:23.286" v="21308" actId="20577"/>
        <pc:sldMkLst>
          <pc:docMk/>
          <pc:sldMk cId="462360638" sldId="305"/>
        </pc:sldMkLst>
        <pc:spChg chg="mod">
          <ac:chgData name="John Weaver" userId="f8ba2783457ca2fe" providerId="LiveId" clId="{890C76F2-9535-402B-920A-FC2576ED10EF}" dt="2020-12-15T09:01:26.894" v="19005" actId="14100"/>
          <ac:spMkLst>
            <pc:docMk/>
            <pc:sldMk cId="462360638" sldId="305"/>
            <ac:spMk id="3" creationId="{4C94797D-BF51-4369-B015-2373BE8FFEB9}"/>
          </ac:spMkLst>
        </pc:spChg>
        <pc:spChg chg="del">
          <ac:chgData name="John Weaver" userId="f8ba2783457ca2fe" providerId="LiveId" clId="{890C76F2-9535-402B-920A-FC2576ED10EF}" dt="2020-12-15T08:52:08.745" v="18393" actId="478"/>
          <ac:spMkLst>
            <pc:docMk/>
            <pc:sldMk cId="462360638" sldId="305"/>
            <ac:spMk id="5" creationId="{A049AFE0-909E-4F66-81B3-BEC0A9512F7C}"/>
          </ac:spMkLst>
        </pc:spChg>
        <pc:spChg chg="add mod">
          <ac:chgData name="John Weaver" userId="f8ba2783457ca2fe" providerId="LiveId" clId="{890C76F2-9535-402B-920A-FC2576ED10EF}" dt="2020-12-15T09:02:41.343" v="19123" actId="20577"/>
          <ac:spMkLst>
            <pc:docMk/>
            <pc:sldMk cId="462360638" sldId="305"/>
            <ac:spMk id="20" creationId="{ED955552-7AA5-42D0-A61A-5FC4ADEAA7F8}"/>
          </ac:spMkLst>
        </pc:spChg>
        <pc:picChg chg="add del mod">
          <ac:chgData name="John Weaver" userId="f8ba2783457ca2fe" providerId="LiveId" clId="{890C76F2-9535-402B-920A-FC2576ED10EF}" dt="2020-12-15T08:59:47.753" v="18999" actId="478"/>
          <ac:picMkLst>
            <pc:docMk/>
            <pc:sldMk cId="462360638" sldId="305"/>
            <ac:picMk id="2" creationId="{59EB3F62-FC0E-4ACF-A466-F017F5968A0E}"/>
          </ac:picMkLst>
        </pc:picChg>
        <pc:picChg chg="add mod modCrop">
          <ac:chgData name="John Weaver" userId="f8ba2783457ca2fe" providerId="LiveId" clId="{890C76F2-9535-402B-920A-FC2576ED10EF}" dt="2020-12-15T09:01:17.910" v="19004" actId="1076"/>
          <ac:picMkLst>
            <pc:docMk/>
            <pc:sldMk cId="462360638" sldId="305"/>
            <ac:picMk id="6" creationId="{8BE41730-FEB6-42A7-9D59-68B5E1D0116F}"/>
          </ac:picMkLst>
        </pc:picChg>
      </pc:sldChg>
      <pc:sldChg chg="add del">
        <pc:chgData name="John Weaver" userId="f8ba2783457ca2fe" providerId="LiveId" clId="{890C76F2-9535-402B-920A-FC2576ED10EF}" dt="2020-12-15T09:06:07.331" v="19441"/>
        <pc:sldMkLst>
          <pc:docMk/>
          <pc:sldMk cId="769883704" sldId="306"/>
        </pc:sldMkLst>
      </pc:sldChg>
      <pc:sldChg chg="addSp delSp modSp new mod modClrScheme chgLayout modNotesTx">
        <pc:chgData name="John Weaver" userId="f8ba2783457ca2fe" providerId="LiveId" clId="{890C76F2-9535-402B-920A-FC2576ED10EF}" dt="2020-12-15T16:35:26.311" v="21310" actId="20577"/>
        <pc:sldMkLst>
          <pc:docMk/>
          <pc:sldMk cId="2498016801" sldId="306"/>
        </pc:sldMkLst>
        <pc:spChg chg="del mod ord">
          <ac:chgData name="John Weaver" userId="f8ba2783457ca2fe" providerId="LiveId" clId="{890C76F2-9535-402B-920A-FC2576ED10EF}" dt="2020-12-15T09:06:29.651" v="19443" actId="700"/>
          <ac:spMkLst>
            <pc:docMk/>
            <pc:sldMk cId="2498016801" sldId="306"/>
            <ac:spMk id="2" creationId="{15886019-E794-4D60-830A-58237BDE6FE7}"/>
          </ac:spMkLst>
        </pc:spChg>
        <pc:spChg chg="mod ord">
          <ac:chgData name="John Weaver" userId="f8ba2783457ca2fe" providerId="LiveId" clId="{890C76F2-9535-402B-920A-FC2576ED10EF}" dt="2020-12-15T09:40:05.197" v="21240" actId="207"/>
          <ac:spMkLst>
            <pc:docMk/>
            <pc:sldMk cId="2498016801" sldId="306"/>
            <ac:spMk id="3" creationId="{56CC9515-0780-4E83-BB01-41355EAC9F97}"/>
          </ac:spMkLst>
        </pc:spChg>
        <pc:spChg chg="add mod ord">
          <ac:chgData name="John Weaver" userId="f8ba2783457ca2fe" providerId="LiveId" clId="{890C76F2-9535-402B-920A-FC2576ED10EF}" dt="2020-12-15T09:07:56.003" v="19563" actId="313"/>
          <ac:spMkLst>
            <pc:docMk/>
            <pc:sldMk cId="2498016801" sldId="306"/>
            <ac:spMk id="4" creationId="{16467154-DB24-49A8-9B0C-3099322424B5}"/>
          </ac:spMkLst>
        </pc:spChg>
        <pc:spChg chg="add mod ord">
          <ac:chgData name="John Weaver" userId="f8ba2783457ca2fe" providerId="LiveId" clId="{890C76F2-9535-402B-920A-FC2576ED10EF}" dt="2020-12-15T09:45:42.916" v="21276" actId="179"/>
          <ac:spMkLst>
            <pc:docMk/>
            <pc:sldMk cId="2498016801" sldId="306"/>
            <ac:spMk id="5" creationId="{DAE26B8C-162B-408F-BD3C-6F47CF7087E8}"/>
          </ac:spMkLst>
        </pc:spChg>
      </pc:sldChg>
      <pc:sldChg chg="delSp modSp add mod modClrScheme chgLayout modNotesTx">
        <pc:chgData name="John Weaver" userId="f8ba2783457ca2fe" providerId="LiveId" clId="{890C76F2-9535-402B-920A-FC2576ED10EF}" dt="2020-12-15T16:38:47.903" v="21873" actId="20577"/>
        <pc:sldMkLst>
          <pc:docMk/>
          <pc:sldMk cId="3930520944" sldId="307"/>
        </pc:sldMkLst>
        <pc:spChg chg="mod ord">
          <ac:chgData name="John Weaver" userId="f8ba2783457ca2fe" providerId="LiveId" clId="{890C76F2-9535-402B-920A-FC2576ED10EF}" dt="2020-12-15T09:10:41.889" v="19611" actId="20577"/>
          <ac:spMkLst>
            <pc:docMk/>
            <pc:sldMk cId="3930520944" sldId="307"/>
            <ac:spMk id="3" creationId="{4C94797D-BF51-4369-B015-2373BE8FFEB9}"/>
          </ac:spMkLst>
        </pc:spChg>
        <pc:spChg chg="mod ord">
          <ac:chgData name="John Weaver" userId="f8ba2783457ca2fe" providerId="LiveId" clId="{890C76F2-9535-402B-920A-FC2576ED10EF}" dt="2020-12-15T09:48:39.466" v="21277" actId="1076"/>
          <ac:spMkLst>
            <pc:docMk/>
            <pc:sldMk cId="3930520944" sldId="307"/>
            <ac:spMk id="4" creationId="{55FF3D95-E4F6-4AB1-82E3-B0B77CD2563F}"/>
          </ac:spMkLst>
        </pc:spChg>
        <pc:spChg chg="mod">
          <ac:chgData name="John Weaver" userId="f8ba2783457ca2fe" providerId="LiveId" clId="{890C76F2-9535-402B-920A-FC2576ED10EF}" dt="2020-12-15T09:10:14.611" v="19585" actId="465"/>
          <ac:spMkLst>
            <pc:docMk/>
            <pc:sldMk cId="3930520944" sldId="307"/>
            <ac:spMk id="13" creationId="{CC13695C-5861-42CC-8112-FC40F23F7D11}"/>
          </ac:spMkLst>
        </pc:spChg>
        <pc:spChg chg="mod">
          <ac:chgData name="John Weaver" userId="f8ba2783457ca2fe" providerId="LiveId" clId="{890C76F2-9535-402B-920A-FC2576ED10EF}" dt="2020-12-15T09:10:14.611" v="19585" actId="465"/>
          <ac:spMkLst>
            <pc:docMk/>
            <pc:sldMk cId="3930520944" sldId="307"/>
            <ac:spMk id="14" creationId="{635087DE-8FA7-4972-9333-0ADEC057A432}"/>
          </ac:spMkLst>
        </pc:spChg>
        <pc:spChg chg="mod">
          <ac:chgData name="John Weaver" userId="f8ba2783457ca2fe" providerId="LiveId" clId="{890C76F2-9535-402B-920A-FC2576ED10EF}" dt="2020-12-15T09:10:14.611" v="19585" actId="465"/>
          <ac:spMkLst>
            <pc:docMk/>
            <pc:sldMk cId="3930520944" sldId="307"/>
            <ac:spMk id="15" creationId="{5354930C-A022-4743-89C5-AF6D77CD068D}"/>
          </ac:spMkLst>
        </pc:spChg>
        <pc:spChg chg="mod">
          <ac:chgData name="John Weaver" userId="f8ba2783457ca2fe" providerId="LiveId" clId="{890C76F2-9535-402B-920A-FC2576ED10EF}" dt="2020-12-15T09:10:14.611" v="19585" actId="465"/>
          <ac:spMkLst>
            <pc:docMk/>
            <pc:sldMk cId="3930520944" sldId="307"/>
            <ac:spMk id="16" creationId="{0B103B67-C691-4D37-8CAB-0C77BDBFD4C1}"/>
          </ac:spMkLst>
        </pc:spChg>
        <pc:spChg chg="mod">
          <ac:chgData name="John Weaver" userId="f8ba2783457ca2fe" providerId="LiveId" clId="{890C76F2-9535-402B-920A-FC2576ED10EF}" dt="2020-12-15T09:10:14.611" v="19585" actId="465"/>
          <ac:spMkLst>
            <pc:docMk/>
            <pc:sldMk cId="3930520944" sldId="307"/>
            <ac:spMk id="17" creationId="{BD73CE1E-D96C-4CE4-9C12-296E9CE52550}"/>
          </ac:spMkLst>
        </pc:spChg>
        <pc:spChg chg="mod">
          <ac:chgData name="John Weaver" userId="f8ba2783457ca2fe" providerId="LiveId" clId="{890C76F2-9535-402B-920A-FC2576ED10EF}" dt="2020-12-15T09:10:14.611" v="19585" actId="465"/>
          <ac:spMkLst>
            <pc:docMk/>
            <pc:sldMk cId="3930520944" sldId="307"/>
            <ac:spMk id="18" creationId="{46BB7752-AB61-4E4B-B047-1F73428BF3EA}"/>
          </ac:spMkLst>
        </pc:spChg>
        <pc:spChg chg="mod">
          <ac:chgData name="John Weaver" userId="f8ba2783457ca2fe" providerId="LiveId" clId="{890C76F2-9535-402B-920A-FC2576ED10EF}" dt="2020-12-15T09:09:38.711" v="19580" actId="108"/>
          <ac:spMkLst>
            <pc:docMk/>
            <pc:sldMk cId="3930520944" sldId="307"/>
            <ac:spMk id="19" creationId="{5EA08820-D724-42D9-9A06-0D4ADBF66E86}"/>
          </ac:spMkLst>
        </pc:spChg>
        <pc:spChg chg="mod">
          <ac:chgData name="John Weaver" userId="f8ba2783457ca2fe" providerId="LiveId" clId="{890C76F2-9535-402B-920A-FC2576ED10EF}" dt="2020-12-15T09:12:18.647" v="19678" actId="1076"/>
          <ac:spMkLst>
            <pc:docMk/>
            <pc:sldMk cId="3930520944" sldId="307"/>
            <ac:spMk id="20" creationId="{ED955552-7AA5-42D0-A61A-5FC4ADEAA7F8}"/>
          </ac:spMkLst>
        </pc:spChg>
        <pc:picChg chg="del">
          <ac:chgData name="John Weaver" userId="f8ba2783457ca2fe" providerId="LiveId" clId="{890C76F2-9535-402B-920A-FC2576ED10EF}" dt="2020-12-15T09:09:16.384" v="19577" actId="478"/>
          <ac:picMkLst>
            <pc:docMk/>
            <pc:sldMk cId="3930520944" sldId="307"/>
            <ac:picMk id="6" creationId="{8BE41730-FEB6-42A7-9D59-68B5E1D0116F}"/>
          </ac:picMkLst>
        </pc:picChg>
      </pc:sldChg>
      <pc:sldChg chg="addSp delSp modSp add mod modNotesTx">
        <pc:chgData name="John Weaver" userId="f8ba2783457ca2fe" providerId="LiveId" clId="{890C76F2-9535-402B-920A-FC2576ED10EF}" dt="2020-12-15T09:20:51.443" v="20577" actId="20577"/>
        <pc:sldMkLst>
          <pc:docMk/>
          <pc:sldMk cId="1311527028" sldId="308"/>
        </pc:sldMkLst>
        <pc:spChg chg="mod">
          <ac:chgData name="John Weaver" userId="f8ba2783457ca2fe" providerId="LiveId" clId="{890C76F2-9535-402B-920A-FC2576ED10EF}" dt="2020-12-15T09:13:39.375" v="19771" actId="20577"/>
          <ac:spMkLst>
            <pc:docMk/>
            <pc:sldMk cId="1311527028" sldId="308"/>
            <ac:spMk id="3" creationId="{4C94797D-BF51-4369-B015-2373BE8FFEB9}"/>
          </ac:spMkLst>
        </pc:spChg>
        <pc:spChg chg="mod">
          <ac:chgData name="John Weaver" userId="f8ba2783457ca2fe" providerId="LiveId" clId="{890C76F2-9535-402B-920A-FC2576ED10EF}" dt="2020-12-15T09:14:45.671" v="19875" actId="1076"/>
          <ac:spMkLst>
            <pc:docMk/>
            <pc:sldMk cId="1311527028" sldId="308"/>
            <ac:spMk id="4" creationId="{55FF3D95-E4F6-4AB1-82E3-B0B77CD2563F}"/>
          </ac:spMkLst>
        </pc:spChg>
        <pc:spChg chg="mod">
          <ac:chgData name="John Weaver" userId="f8ba2783457ca2fe" providerId="LiveId" clId="{890C76F2-9535-402B-920A-FC2576ED10EF}" dt="2020-12-15T09:13:28.835" v="19757" actId="465"/>
          <ac:spMkLst>
            <pc:docMk/>
            <pc:sldMk cId="1311527028" sldId="308"/>
            <ac:spMk id="13" creationId="{CC13695C-5861-42CC-8112-FC40F23F7D11}"/>
          </ac:spMkLst>
        </pc:spChg>
        <pc:spChg chg="mod">
          <ac:chgData name="John Weaver" userId="f8ba2783457ca2fe" providerId="LiveId" clId="{890C76F2-9535-402B-920A-FC2576ED10EF}" dt="2020-12-15T09:13:28.835" v="19757" actId="465"/>
          <ac:spMkLst>
            <pc:docMk/>
            <pc:sldMk cId="1311527028" sldId="308"/>
            <ac:spMk id="14" creationId="{635087DE-8FA7-4972-9333-0ADEC057A432}"/>
          </ac:spMkLst>
        </pc:spChg>
        <pc:spChg chg="mod">
          <ac:chgData name="John Weaver" userId="f8ba2783457ca2fe" providerId="LiveId" clId="{890C76F2-9535-402B-920A-FC2576ED10EF}" dt="2020-12-15T09:13:28.835" v="19757" actId="465"/>
          <ac:spMkLst>
            <pc:docMk/>
            <pc:sldMk cId="1311527028" sldId="308"/>
            <ac:spMk id="15" creationId="{5354930C-A022-4743-89C5-AF6D77CD068D}"/>
          </ac:spMkLst>
        </pc:spChg>
        <pc:spChg chg="mod">
          <ac:chgData name="John Weaver" userId="f8ba2783457ca2fe" providerId="LiveId" clId="{890C76F2-9535-402B-920A-FC2576ED10EF}" dt="2020-12-15T09:13:28.835" v="19757" actId="465"/>
          <ac:spMkLst>
            <pc:docMk/>
            <pc:sldMk cId="1311527028" sldId="308"/>
            <ac:spMk id="16" creationId="{0B103B67-C691-4D37-8CAB-0C77BDBFD4C1}"/>
          </ac:spMkLst>
        </pc:spChg>
        <pc:spChg chg="mod">
          <ac:chgData name="John Weaver" userId="f8ba2783457ca2fe" providerId="LiveId" clId="{890C76F2-9535-402B-920A-FC2576ED10EF}" dt="2020-12-15T09:13:28.835" v="19757" actId="465"/>
          <ac:spMkLst>
            <pc:docMk/>
            <pc:sldMk cId="1311527028" sldId="308"/>
            <ac:spMk id="17" creationId="{BD73CE1E-D96C-4CE4-9C12-296E9CE52550}"/>
          </ac:spMkLst>
        </pc:spChg>
        <pc:spChg chg="mod">
          <ac:chgData name="John Weaver" userId="f8ba2783457ca2fe" providerId="LiveId" clId="{890C76F2-9535-402B-920A-FC2576ED10EF}" dt="2020-12-15T09:13:28.835" v="19757" actId="465"/>
          <ac:spMkLst>
            <pc:docMk/>
            <pc:sldMk cId="1311527028" sldId="308"/>
            <ac:spMk id="18" creationId="{46BB7752-AB61-4E4B-B047-1F73428BF3EA}"/>
          </ac:spMkLst>
        </pc:spChg>
        <pc:spChg chg="mod">
          <ac:chgData name="John Weaver" userId="f8ba2783457ca2fe" providerId="LiveId" clId="{890C76F2-9535-402B-920A-FC2576ED10EF}" dt="2020-12-15T09:13:05.044" v="19754" actId="108"/>
          <ac:spMkLst>
            <pc:docMk/>
            <pc:sldMk cId="1311527028" sldId="308"/>
            <ac:spMk id="19" creationId="{5EA08820-D724-42D9-9A06-0D4ADBF66E86}"/>
          </ac:spMkLst>
        </pc:spChg>
        <pc:spChg chg="del">
          <ac:chgData name="John Weaver" userId="f8ba2783457ca2fe" providerId="LiveId" clId="{890C76F2-9535-402B-920A-FC2576ED10EF}" dt="2020-12-15T09:13:46.510" v="19772" actId="478"/>
          <ac:spMkLst>
            <pc:docMk/>
            <pc:sldMk cId="1311527028" sldId="308"/>
            <ac:spMk id="20" creationId="{ED955552-7AA5-42D0-A61A-5FC4ADEAA7F8}"/>
          </ac:spMkLst>
        </pc:spChg>
        <pc:spChg chg="add mod">
          <ac:chgData name="John Weaver" userId="f8ba2783457ca2fe" providerId="LiveId" clId="{890C76F2-9535-402B-920A-FC2576ED10EF}" dt="2020-12-15T09:14:08.894" v="19774" actId="1076"/>
          <ac:spMkLst>
            <pc:docMk/>
            <pc:sldMk cId="1311527028" sldId="308"/>
            <ac:spMk id="22" creationId="{901A2E63-E77E-4523-ADD7-1572A0629AA6}"/>
          </ac:spMkLst>
        </pc:spChg>
        <pc:picChg chg="add mod">
          <ac:chgData name="John Weaver" userId="f8ba2783457ca2fe" providerId="LiveId" clId="{890C76F2-9535-402B-920A-FC2576ED10EF}" dt="2020-12-15T09:14:08.894" v="19774" actId="1076"/>
          <ac:picMkLst>
            <pc:docMk/>
            <pc:sldMk cId="1311527028" sldId="308"/>
            <ac:picMk id="21" creationId="{02BC9032-0A68-4FAE-BF30-4DFE61693BFE}"/>
          </ac:picMkLst>
        </pc:picChg>
      </pc:sldChg>
      <pc:sldChg chg="addSp delSp modSp add mod ord modTransition modNotesTx">
        <pc:chgData name="John Weaver" userId="f8ba2783457ca2fe" providerId="LiveId" clId="{890C76F2-9535-402B-920A-FC2576ED10EF}" dt="2020-12-15T10:12:01.206" v="21305"/>
        <pc:sldMkLst>
          <pc:docMk/>
          <pc:sldMk cId="3592918901" sldId="309"/>
        </pc:sldMkLst>
        <pc:spChg chg="mod">
          <ac:chgData name="John Weaver" userId="f8ba2783457ca2fe" providerId="LiveId" clId="{890C76F2-9535-402B-920A-FC2576ED10EF}" dt="2020-12-15T09:23:53.359" v="20588" actId="20577"/>
          <ac:spMkLst>
            <pc:docMk/>
            <pc:sldMk cId="3592918901" sldId="309"/>
            <ac:spMk id="3" creationId="{4C94797D-BF51-4369-B015-2373BE8FFEB9}"/>
          </ac:spMkLst>
        </pc:spChg>
        <pc:spChg chg="mod">
          <ac:chgData name="John Weaver" userId="f8ba2783457ca2fe" providerId="LiveId" clId="{890C76F2-9535-402B-920A-FC2576ED10EF}" dt="2020-12-15T09:27:13.095" v="20648" actId="20577"/>
          <ac:spMkLst>
            <pc:docMk/>
            <pc:sldMk cId="3592918901" sldId="309"/>
            <ac:spMk id="20" creationId="{ED955552-7AA5-42D0-A61A-5FC4ADEAA7F8}"/>
          </ac:spMkLst>
        </pc:spChg>
        <pc:picChg chg="add mod">
          <ac:chgData name="John Weaver" userId="f8ba2783457ca2fe" providerId="LiveId" clId="{890C76F2-9535-402B-920A-FC2576ED10EF}" dt="2020-12-15T09:31:52.571" v="21235" actId="14100"/>
          <ac:picMkLst>
            <pc:docMk/>
            <pc:sldMk cId="3592918901" sldId="309"/>
            <ac:picMk id="5" creationId="{D32D8DFF-5E12-4FB8-BB26-3F39DDB91CEA}"/>
          </ac:picMkLst>
        </pc:picChg>
        <pc:picChg chg="del">
          <ac:chgData name="John Weaver" userId="f8ba2783457ca2fe" providerId="LiveId" clId="{890C76F2-9535-402B-920A-FC2576ED10EF}" dt="2020-12-15T09:24:55.498" v="20640" actId="478"/>
          <ac:picMkLst>
            <pc:docMk/>
            <pc:sldMk cId="3592918901" sldId="309"/>
            <ac:picMk id="6" creationId="{8BE41730-FEB6-42A7-9D59-68B5E1D0116F}"/>
          </ac:picMkLst>
        </pc:picChg>
      </pc:sldChg>
      <pc:sldMasterChg chg="addSldLayout delSldLayout modSldLayout">
        <pc:chgData name="John Weaver" userId="f8ba2783457ca2fe" providerId="LiveId" clId="{890C76F2-9535-402B-920A-FC2576ED10EF}" dt="2020-12-15T10:01:56.571" v="21289" actId="2696"/>
        <pc:sldMasterMkLst>
          <pc:docMk/>
          <pc:sldMasterMk cId="3992434888" sldId="2147488604"/>
        </pc:sldMasterMkLst>
        <pc:sldLayoutChg chg="modSp mod">
          <pc:chgData name="John Weaver" userId="f8ba2783457ca2fe" providerId="LiveId" clId="{890C76F2-9535-402B-920A-FC2576ED10EF}" dt="2020-12-14T21:47:39.001" v="1781" actId="6549"/>
          <pc:sldLayoutMkLst>
            <pc:docMk/>
            <pc:sldMasterMk cId="3992434888" sldId="2147488604"/>
            <pc:sldLayoutMk cId="2537179662" sldId="2147488606"/>
          </pc:sldLayoutMkLst>
          <pc:spChg chg="mod">
            <ac:chgData name="John Weaver" userId="f8ba2783457ca2fe" providerId="LiveId" clId="{890C76F2-9535-402B-920A-FC2576ED10EF}" dt="2020-12-14T21:47:39.001" v="1781" actId="6549"/>
            <ac:spMkLst>
              <pc:docMk/>
              <pc:sldMasterMk cId="3992434888" sldId="2147488604"/>
              <pc:sldLayoutMk cId="2537179662" sldId="2147488606"/>
              <ac:spMk id="6" creationId="{00000000-0000-0000-0000-000000000000}"/>
            </ac:spMkLst>
          </pc:spChg>
        </pc:sldLayoutChg>
        <pc:sldLayoutChg chg="addSp delSp modSp mod">
          <pc:chgData name="John Weaver" userId="f8ba2783457ca2fe" providerId="LiveId" clId="{890C76F2-9535-402B-920A-FC2576ED10EF}" dt="2020-12-14T21:59:24.731" v="1909" actId="1035"/>
          <pc:sldLayoutMkLst>
            <pc:docMk/>
            <pc:sldMasterMk cId="3992434888" sldId="2147488604"/>
            <pc:sldLayoutMk cId="614313067" sldId="2147488607"/>
          </pc:sldLayoutMkLst>
          <pc:spChg chg="add del mod">
            <ac:chgData name="John Weaver" userId="f8ba2783457ca2fe" providerId="LiveId" clId="{890C76F2-9535-402B-920A-FC2576ED10EF}" dt="2020-12-14T21:46:35.015" v="1778" actId="11529"/>
            <ac:spMkLst>
              <pc:docMk/>
              <pc:sldMasterMk cId="3992434888" sldId="2147488604"/>
              <pc:sldLayoutMk cId="614313067" sldId="2147488607"/>
              <ac:spMk id="2" creationId="{AFF041BF-38CF-4797-A5C2-7E505A219AA4}"/>
            </ac:spMkLst>
          </pc:spChg>
          <pc:spChg chg="add del">
            <ac:chgData name="John Weaver" userId="f8ba2783457ca2fe" providerId="LiveId" clId="{890C76F2-9535-402B-920A-FC2576ED10EF}" dt="2020-12-14T21:57:32.329" v="1901" actId="478"/>
            <ac:spMkLst>
              <pc:docMk/>
              <pc:sldMasterMk cId="3992434888" sldId="2147488604"/>
              <pc:sldLayoutMk cId="614313067" sldId="2147488607"/>
              <ac:spMk id="3" creationId="{5E0C108C-4175-46EF-B8A1-A170DF26FB0D}"/>
            </ac:spMkLst>
          </pc:spChg>
          <pc:spChg chg="add del mod">
            <ac:chgData name="John Weaver" userId="f8ba2783457ca2fe" providerId="LiveId" clId="{890C76F2-9535-402B-920A-FC2576ED10EF}" dt="2020-12-14T21:59:16.515" v="1908"/>
            <ac:spMkLst>
              <pc:docMk/>
              <pc:sldMasterMk cId="3992434888" sldId="2147488604"/>
              <pc:sldLayoutMk cId="614313067" sldId="2147488607"/>
              <ac:spMk id="10" creationId="{5488BF9A-51FC-464C-88BB-7DB16AC9B101}"/>
            </ac:spMkLst>
          </pc:spChg>
          <pc:picChg chg="add del mod">
            <ac:chgData name="John Weaver" userId="f8ba2783457ca2fe" providerId="LiveId" clId="{890C76F2-9535-402B-920A-FC2576ED10EF}" dt="2020-12-14T21:42:54.682" v="1766" actId="14826"/>
            <ac:picMkLst>
              <pc:docMk/>
              <pc:sldMasterMk cId="3992434888" sldId="2147488604"/>
              <pc:sldLayoutMk cId="614313067" sldId="2147488607"/>
              <ac:picMk id="7" creationId="{00000000-0000-0000-0000-000000000000}"/>
            </ac:picMkLst>
          </pc:picChg>
          <pc:picChg chg="add del mod">
            <ac:chgData name="John Weaver" userId="f8ba2783457ca2fe" providerId="LiveId" clId="{890C76F2-9535-402B-920A-FC2576ED10EF}" dt="2020-12-14T21:49:49.931" v="1788" actId="478"/>
            <ac:picMkLst>
              <pc:docMk/>
              <pc:sldMasterMk cId="3992434888" sldId="2147488604"/>
              <pc:sldLayoutMk cId="614313067" sldId="2147488607"/>
              <ac:picMk id="8" creationId="{00000000-0000-0000-0000-000000000000}"/>
            </ac:picMkLst>
          </pc:picChg>
          <pc:picChg chg="add del mod">
            <ac:chgData name="John Weaver" userId="f8ba2783457ca2fe" providerId="LiveId" clId="{890C76F2-9535-402B-920A-FC2576ED10EF}" dt="2020-12-14T21:42:46.231" v="1764"/>
            <ac:picMkLst>
              <pc:docMk/>
              <pc:sldMasterMk cId="3992434888" sldId="2147488604"/>
              <pc:sldLayoutMk cId="614313067" sldId="2147488607"/>
              <ac:picMk id="9" creationId="{C17EF40D-D76B-471C-9D82-0054CF9F013B}"/>
            </ac:picMkLst>
          </pc:picChg>
          <pc:picChg chg="add del mod">
            <ac:chgData name="John Weaver" userId="f8ba2783457ca2fe" providerId="LiveId" clId="{890C76F2-9535-402B-920A-FC2576ED10EF}" dt="2020-12-14T21:58:35.195" v="1905" actId="478"/>
            <ac:picMkLst>
              <pc:docMk/>
              <pc:sldMasterMk cId="3992434888" sldId="2147488604"/>
              <pc:sldLayoutMk cId="614313067" sldId="2147488607"/>
              <ac:picMk id="12" creationId="{6E67003D-DEF3-4E48-B9AA-F02C5E394B4C}"/>
            </ac:picMkLst>
          </pc:picChg>
          <pc:picChg chg="mod">
            <ac:chgData name="John Weaver" userId="f8ba2783457ca2fe" providerId="LiveId" clId="{890C76F2-9535-402B-920A-FC2576ED10EF}" dt="2020-12-14T21:59:24.731" v="1909" actId="1035"/>
            <ac:picMkLst>
              <pc:docMk/>
              <pc:sldMasterMk cId="3992434888" sldId="2147488604"/>
              <pc:sldLayoutMk cId="614313067" sldId="2147488607"/>
              <ac:picMk id="15" creationId="{6FDAB7ED-CB7C-481D-A7DD-34FB490A9E80}"/>
            </ac:picMkLst>
          </pc:picChg>
          <pc:picChg chg="add del">
            <ac:chgData name="John Weaver" userId="f8ba2783457ca2fe" providerId="LiveId" clId="{890C76F2-9535-402B-920A-FC2576ED10EF}" dt="2020-12-14T21:45:02.598" v="1769"/>
            <ac:picMkLst>
              <pc:docMk/>
              <pc:sldMasterMk cId="3992434888" sldId="2147488604"/>
              <pc:sldLayoutMk cId="614313067" sldId="2147488607"/>
              <ac:picMk id="2050" creationId="{EF040F65-62AB-4777-86A3-15FA23C44709}"/>
            </ac:picMkLst>
          </pc:picChg>
          <pc:picChg chg="add del mod">
            <ac:chgData name="John Weaver" userId="f8ba2783457ca2fe" providerId="LiveId" clId="{890C76F2-9535-402B-920A-FC2576ED10EF}" dt="2020-12-14T21:59:16.515" v="1908"/>
            <ac:picMkLst>
              <pc:docMk/>
              <pc:sldMasterMk cId="3992434888" sldId="2147488604"/>
              <pc:sldLayoutMk cId="614313067" sldId="2147488607"/>
              <ac:picMk id="2052" creationId="{87D4B266-4070-4A5B-B348-5D4AA392774A}"/>
            </ac:picMkLst>
          </pc:picChg>
          <pc:picChg chg="add del mod">
            <ac:chgData name="John Weaver" userId="f8ba2783457ca2fe" providerId="LiveId" clId="{890C76F2-9535-402B-920A-FC2576ED10EF}" dt="2020-12-14T21:55:37.188" v="1892" actId="478"/>
            <ac:picMkLst>
              <pc:docMk/>
              <pc:sldMasterMk cId="3992434888" sldId="2147488604"/>
              <pc:sldLayoutMk cId="614313067" sldId="2147488607"/>
              <ac:picMk id="2054" creationId="{F8F7BEB1-C56E-4A81-B2D2-978B4E223E33}"/>
            </ac:picMkLst>
          </pc:picChg>
        </pc:sldLayoutChg>
        <pc:sldLayoutChg chg="del">
          <pc:chgData name="John Weaver" userId="f8ba2783457ca2fe" providerId="LiveId" clId="{890C76F2-9535-402B-920A-FC2576ED10EF}" dt="2020-12-15T10:01:55.348" v="21288" actId="2696"/>
          <pc:sldLayoutMkLst>
            <pc:docMk/>
            <pc:sldMasterMk cId="3992434888" sldId="2147488604"/>
            <pc:sldLayoutMk cId="3495565443" sldId="2147488608"/>
          </pc:sldLayoutMkLst>
        </pc:sldLayoutChg>
        <pc:sldLayoutChg chg="del">
          <pc:chgData name="John Weaver" userId="f8ba2783457ca2fe" providerId="LiveId" clId="{890C76F2-9535-402B-920A-FC2576ED10EF}" dt="2020-12-15T10:01:56.571" v="21289" actId="2696"/>
          <pc:sldLayoutMkLst>
            <pc:docMk/>
            <pc:sldMasterMk cId="3992434888" sldId="2147488604"/>
            <pc:sldLayoutMk cId="3483271218" sldId="2147488609"/>
          </pc:sldLayoutMkLst>
        </pc:sldLayoutChg>
        <pc:sldLayoutChg chg="del">
          <pc:chgData name="John Weaver" userId="f8ba2783457ca2fe" providerId="LiveId" clId="{890C76F2-9535-402B-920A-FC2576ED10EF}" dt="2020-12-15T10:01:53.640" v="21287" actId="2696"/>
          <pc:sldLayoutMkLst>
            <pc:docMk/>
            <pc:sldMasterMk cId="3992434888" sldId="2147488604"/>
            <pc:sldLayoutMk cId="2850513579" sldId="2147488610"/>
          </pc:sldLayoutMkLst>
        </pc:sldLayoutChg>
        <pc:sldLayoutChg chg="modSp setBg">
          <pc:chgData name="John Weaver" userId="f8ba2783457ca2fe" providerId="LiveId" clId="{890C76F2-9535-402B-920A-FC2576ED10EF}" dt="2020-12-15T10:01:42.548" v="21284" actId="207"/>
          <pc:sldLayoutMkLst>
            <pc:docMk/>
            <pc:sldMasterMk cId="3992434888" sldId="2147488604"/>
            <pc:sldLayoutMk cId="999718575" sldId="2147488611"/>
          </pc:sldLayoutMkLst>
          <pc:spChg chg="mod">
            <ac:chgData name="John Weaver" userId="f8ba2783457ca2fe" providerId="LiveId" clId="{890C76F2-9535-402B-920A-FC2576ED10EF}" dt="2020-12-15T10:01:42.548" v="21284" actId="207"/>
            <ac:spMkLst>
              <pc:docMk/>
              <pc:sldMasterMk cId="3992434888" sldId="2147488604"/>
              <pc:sldLayoutMk cId="999718575" sldId="2147488611"/>
              <ac:spMk id="2" creationId="{00000000-0000-0000-0000-000000000000}"/>
            </ac:spMkLst>
          </pc:spChg>
        </pc:sldLayoutChg>
        <pc:sldLayoutChg chg="del">
          <pc:chgData name="John Weaver" userId="f8ba2783457ca2fe" providerId="LiveId" clId="{890C76F2-9535-402B-920A-FC2576ED10EF}" dt="2020-12-15T10:01:48.586" v="21285" actId="2696"/>
          <pc:sldLayoutMkLst>
            <pc:docMk/>
            <pc:sldMasterMk cId="3992434888" sldId="2147488604"/>
            <pc:sldLayoutMk cId="813619266" sldId="2147488612"/>
          </pc:sldLayoutMkLst>
        </pc:sldLayoutChg>
        <pc:sldLayoutChg chg="addSp modSp new del mod replId">
          <pc:chgData name="John Weaver" userId="f8ba2783457ca2fe" providerId="LiveId" clId="{890C76F2-9535-402B-920A-FC2576ED10EF}" dt="2020-12-15T10:01:51.728" v="21286" actId="2696"/>
          <pc:sldLayoutMkLst>
            <pc:docMk/>
            <pc:sldMasterMk cId="3992434888" sldId="2147488604"/>
            <pc:sldLayoutMk cId="2998988118" sldId="2147488686"/>
          </pc:sldLayoutMkLst>
          <pc:picChg chg="add mod">
            <ac:chgData name="John Weaver" userId="f8ba2783457ca2fe" providerId="LiveId" clId="{890C76F2-9535-402B-920A-FC2576ED10EF}" dt="2020-12-15T03:43:14.303" v="6494"/>
            <ac:picMkLst>
              <pc:docMk/>
              <pc:sldMasterMk cId="3992434888" sldId="2147488604"/>
              <pc:sldLayoutMk cId="2998988118" sldId="2147488686"/>
              <ac:picMk id="3" creationId="{691E2DE6-5343-4F00-A510-5B269F2E2817}"/>
            </ac:picMkLst>
          </pc:picChg>
        </pc:sldLayoutChg>
      </pc:sldMasterChg>
      <pc:sldMasterChg chg="delSldLayout modSldLayout">
        <pc:chgData name="John Weaver" userId="f8ba2783457ca2fe" providerId="LiveId" clId="{890C76F2-9535-402B-920A-FC2576ED10EF}" dt="2020-12-15T10:09:12.820" v="21297"/>
        <pc:sldMasterMkLst>
          <pc:docMk/>
          <pc:sldMasterMk cId="750568580" sldId="2147488613"/>
        </pc:sldMasterMkLst>
        <pc:sldLayoutChg chg="modAnim">
          <pc:chgData name="John Weaver" userId="f8ba2783457ca2fe" providerId="LiveId" clId="{890C76F2-9535-402B-920A-FC2576ED10EF}" dt="2020-12-15T10:09:12.820" v="21297"/>
          <pc:sldLayoutMkLst>
            <pc:docMk/>
            <pc:sldMasterMk cId="750568580" sldId="2147488613"/>
            <pc:sldLayoutMk cId="2973245025" sldId="2147488614"/>
          </pc:sldLayoutMkLst>
        </pc:sldLayoutChg>
        <pc:sldLayoutChg chg="del">
          <pc:chgData name="John Weaver" userId="f8ba2783457ca2fe" providerId="LiveId" clId="{890C76F2-9535-402B-920A-FC2576ED10EF}" dt="2020-12-15T03:15:23.084" v="6348" actId="47"/>
          <pc:sldLayoutMkLst>
            <pc:docMk/>
            <pc:sldMasterMk cId="750568580" sldId="2147488613"/>
            <pc:sldLayoutMk cId="1386128293" sldId="2147488631"/>
          </pc:sldLayoutMkLst>
        </pc:sldLayoutChg>
        <pc:sldLayoutChg chg="del">
          <pc:chgData name="John Weaver" userId="f8ba2783457ca2fe" providerId="LiveId" clId="{890C76F2-9535-402B-920A-FC2576ED10EF}" dt="2020-12-15T03:15:23.084" v="6348" actId="47"/>
          <pc:sldLayoutMkLst>
            <pc:docMk/>
            <pc:sldMasterMk cId="750568580" sldId="2147488613"/>
            <pc:sldLayoutMk cId="3514439667" sldId="2147488632"/>
          </pc:sldLayoutMkLst>
        </pc:sldLayoutChg>
        <pc:sldLayoutChg chg="del">
          <pc:chgData name="John Weaver" userId="f8ba2783457ca2fe" providerId="LiveId" clId="{890C76F2-9535-402B-920A-FC2576ED10EF}" dt="2020-12-15T10:02:15.927" v="21290" actId="2696"/>
          <pc:sldLayoutMkLst>
            <pc:docMk/>
            <pc:sldMasterMk cId="750568580" sldId="2147488613"/>
            <pc:sldLayoutMk cId="3654352223" sldId="2147488687"/>
          </pc:sldLayoutMkLst>
        </pc:sldLayoutChg>
      </pc:sldMasterChg>
      <pc:sldMasterChg chg="del delSldLayout">
        <pc:chgData name="John Weaver" userId="f8ba2783457ca2fe" providerId="LiveId" clId="{890C76F2-9535-402B-920A-FC2576ED10EF}" dt="2020-12-15T10:02:20.060" v="21294" actId="2696"/>
        <pc:sldMasterMkLst>
          <pc:docMk/>
          <pc:sldMasterMk cId="1344785649" sldId="2147488654"/>
        </pc:sldMasterMkLst>
        <pc:sldLayoutChg chg="del">
          <pc:chgData name="John Weaver" userId="f8ba2783457ca2fe" providerId="LiveId" clId="{890C76F2-9535-402B-920A-FC2576ED10EF}" dt="2020-12-15T10:02:20.045" v="21291" actId="2696"/>
          <pc:sldLayoutMkLst>
            <pc:docMk/>
            <pc:sldMasterMk cId="1344785649" sldId="2147488654"/>
            <pc:sldLayoutMk cId="436689321" sldId="2147488663"/>
          </pc:sldLayoutMkLst>
        </pc:sldLayoutChg>
        <pc:sldLayoutChg chg="del">
          <pc:chgData name="John Weaver" userId="f8ba2783457ca2fe" providerId="LiveId" clId="{890C76F2-9535-402B-920A-FC2576ED10EF}" dt="2020-12-15T10:02:20.045" v="21292" actId="2696"/>
          <pc:sldLayoutMkLst>
            <pc:docMk/>
            <pc:sldMasterMk cId="1344785649" sldId="2147488654"/>
            <pc:sldLayoutMk cId="3203684783" sldId="2147488668"/>
          </pc:sldLayoutMkLst>
        </pc:sldLayoutChg>
        <pc:sldLayoutChg chg="del">
          <pc:chgData name="John Weaver" userId="f8ba2783457ca2fe" providerId="LiveId" clId="{890C76F2-9535-402B-920A-FC2576ED10EF}" dt="2020-12-15T10:02:20.045" v="21293" actId="2696"/>
          <pc:sldLayoutMkLst>
            <pc:docMk/>
            <pc:sldMasterMk cId="1344785649" sldId="2147488654"/>
            <pc:sldLayoutMk cId="706684531" sldId="2147488670"/>
          </pc:sldLayoutMkLst>
        </pc:sldLayoutChg>
      </pc:sldMasterChg>
      <pc:sldMasterChg chg="addSldLayout delSldLayout modSldLayout">
        <pc:chgData name="John Weaver" userId="f8ba2783457ca2fe" providerId="LiveId" clId="{890C76F2-9535-402B-920A-FC2576ED10EF}" dt="2020-12-15T10:02:41.925" v="21296" actId="2696"/>
        <pc:sldMasterMkLst>
          <pc:docMk/>
          <pc:sldMasterMk cId="4102708554" sldId="2147488674"/>
        </pc:sldMasterMkLst>
        <pc:sldLayoutChg chg="del">
          <pc:chgData name="John Weaver" userId="f8ba2783457ca2fe" providerId="LiveId" clId="{890C76F2-9535-402B-920A-FC2576ED10EF}" dt="2020-12-15T10:02:26.689" v="21295" actId="2696"/>
          <pc:sldLayoutMkLst>
            <pc:docMk/>
            <pc:sldMasterMk cId="4102708554" sldId="2147488674"/>
            <pc:sldLayoutMk cId="32883478" sldId="2147488677"/>
          </pc:sldLayoutMkLst>
        </pc:sldLayoutChg>
        <pc:sldLayoutChg chg="new mod">
          <pc:chgData name="John Weaver" userId="f8ba2783457ca2fe" providerId="LiveId" clId="{890C76F2-9535-402B-920A-FC2576ED10EF}" dt="2020-12-14T21:47:17.267" v="1779" actId="11236"/>
          <pc:sldLayoutMkLst>
            <pc:docMk/>
            <pc:sldMasterMk cId="4102708554" sldId="2147488674"/>
            <pc:sldLayoutMk cId="172696503" sldId="2147488684"/>
          </pc:sldLayoutMkLst>
        </pc:sldLayoutChg>
        <pc:sldLayoutChg chg="addSp delSp modSp mod delAnim">
          <pc:chgData name="John Weaver" userId="f8ba2783457ca2fe" providerId="LiveId" clId="{890C76F2-9535-402B-920A-FC2576ED10EF}" dt="2020-12-14T22:04:17.132" v="1950" actId="207"/>
          <pc:sldLayoutMkLst>
            <pc:docMk/>
            <pc:sldMasterMk cId="4102708554" sldId="2147488674"/>
            <pc:sldLayoutMk cId="2252124670" sldId="2147488685"/>
          </pc:sldLayoutMkLst>
          <pc:spChg chg="add mod">
            <ac:chgData name="John Weaver" userId="f8ba2783457ca2fe" providerId="LiveId" clId="{890C76F2-9535-402B-920A-FC2576ED10EF}" dt="2020-12-14T22:03:40.463" v="1945" actId="1035"/>
            <ac:spMkLst>
              <pc:docMk/>
              <pc:sldMasterMk cId="4102708554" sldId="2147488674"/>
              <pc:sldLayoutMk cId="2252124670" sldId="2147488685"/>
              <ac:spMk id="3" creationId="{7650C24B-DAF1-44E0-8584-F685AE073EA0}"/>
            </ac:spMkLst>
          </pc:spChg>
          <pc:picChg chg="del">
            <ac:chgData name="John Weaver" userId="f8ba2783457ca2fe" providerId="LiveId" clId="{890C76F2-9535-402B-920A-FC2576ED10EF}" dt="2020-12-14T22:01:59.529" v="1927" actId="478"/>
            <ac:picMkLst>
              <pc:docMk/>
              <pc:sldMasterMk cId="4102708554" sldId="2147488674"/>
              <pc:sldLayoutMk cId="2252124670" sldId="2147488685"/>
              <ac:picMk id="5" creationId="{00000000-0000-0000-0000-000000000000}"/>
            </ac:picMkLst>
          </pc:picChg>
          <pc:picChg chg="add mod">
            <ac:chgData name="John Weaver" userId="f8ba2783457ca2fe" providerId="LiveId" clId="{890C76F2-9535-402B-920A-FC2576ED10EF}" dt="2020-12-14T22:04:17.132" v="1950" actId="207"/>
            <ac:picMkLst>
              <pc:docMk/>
              <pc:sldMasterMk cId="4102708554" sldId="2147488674"/>
              <pc:sldLayoutMk cId="2252124670" sldId="2147488685"/>
              <ac:picMk id="7" creationId="{5656F400-7E10-4FF4-8357-AB46BADAB725}"/>
            </ac:picMkLst>
          </pc:picChg>
        </pc:sldLayoutChg>
        <pc:sldLayoutChg chg="del">
          <pc:chgData name="John Weaver" userId="f8ba2783457ca2fe" providerId="LiveId" clId="{890C76F2-9535-402B-920A-FC2576ED10EF}" dt="2020-12-15T10:02:41.925" v="21296" actId="2696"/>
          <pc:sldLayoutMkLst>
            <pc:docMk/>
            <pc:sldMasterMk cId="4102708554" sldId="2147488674"/>
            <pc:sldLayoutMk cId="1252094025" sldId="21474886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6778"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6" tIns="46625" rIns="93236" bIns="46625" numCol="1" anchor="t" anchorCtr="0" compatLnSpc="1">
            <a:prstTxWarp prst="textNoShape">
              <a:avLst/>
            </a:prstTxWarp>
          </a:bodyPr>
          <a:lstStyle>
            <a:lvl1pPr defTabSz="933881">
              <a:defRPr sz="1200" b="0">
                <a:latin typeface="Arial" charset="0"/>
                <a:ea typeface="+mn-ea"/>
                <a:cs typeface="+mn-cs"/>
              </a:defRPr>
            </a:lvl1pPr>
          </a:lstStyle>
          <a:p>
            <a:pPr>
              <a:defRPr/>
            </a:pPr>
            <a:endParaRPr lang="en-CA"/>
          </a:p>
        </p:txBody>
      </p:sp>
      <p:sp>
        <p:nvSpPr>
          <p:cNvPr id="33795" name="Rectangle 3"/>
          <p:cNvSpPr>
            <a:spLocks noGrp="1" noChangeArrowheads="1"/>
          </p:cNvSpPr>
          <p:nvPr>
            <p:ph type="dt" sz="quarter" idx="1"/>
          </p:nvPr>
        </p:nvSpPr>
        <p:spPr bwMode="auto">
          <a:xfrm>
            <a:off x="3972030" y="0"/>
            <a:ext cx="3036778"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6" tIns="46625" rIns="93236" bIns="46625" numCol="1" anchor="t" anchorCtr="0" compatLnSpc="1">
            <a:prstTxWarp prst="textNoShape">
              <a:avLst/>
            </a:prstTxWarp>
          </a:bodyPr>
          <a:lstStyle>
            <a:lvl1pPr algn="r" defTabSz="933881">
              <a:defRPr sz="1200" b="0">
                <a:latin typeface="Arial" charset="0"/>
                <a:ea typeface="+mn-ea"/>
                <a:cs typeface="+mn-cs"/>
              </a:defRPr>
            </a:lvl1pPr>
          </a:lstStyle>
          <a:p>
            <a:pPr>
              <a:defRPr/>
            </a:pPr>
            <a:endParaRPr lang="en-CA"/>
          </a:p>
        </p:txBody>
      </p:sp>
      <p:sp>
        <p:nvSpPr>
          <p:cNvPr id="33796" name="Rectangle 4"/>
          <p:cNvSpPr>
            <a:spLocks noGrp="1" noChangeArrowheads="1"/>
          </p:cNvSpPr>
          <p:nvPr>
            <p:ph type="ftr" sz="quarter" idx="2"/>
          </p:nvPr>
        </p:nvSpPr>
        <p:spPr bwMode="auto">
          <a:xfrm>
            <a:off x="0" y="8829036"/>
            <a:ext cx="3036778"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6" tIns="46625" rIns="93236" bIns="46625" numCol="1" anchor="b" anchorCtr="0" compatLnSpc="1">
            <a:prstTxWarp prst="textNoShape">
              <a:avLst/>
            </a:prstTxWarp>
          </a:bodyPr>
          <a:lstStyle>
            <a:lvl1pPr defTabSz="933881">
              <a:defRPr sz="1200" b="0">
                <a:latin typeface="Arial" charset="0"/>
                <a:ea typeface="+mn-ea"/>
                <a:cs typeface="+mn-cs"/>
              </a:defRPr>
            </a:lvl1pPr>
          </a:lstStyle>
          <a:p>
            <a:pPr>
              <a:defRPr/>
            </a:pPr>
            <a:endParaRPr lang="en-CA"/>
          </a:p>
        </p:txBody>
      </p:sp>
      <p:sp>
        <p:nvSpPr>
          <p:cNvPr id="33797" name="Rectangle 5"/>
          <p:cNvSpPr>
            <a:spLocks noGrp="1" noChangeArrowheads="1"/>
          </p:cNvSpPr>
          <p:nvPr>
            <p:ph type="sldNum" sz="quarter" idx="3"/>
          </p:nvPr>
        </p:nvSpPr>
        <p:spPr bwMode="auto">
          <a:xfrm>
            <a:off x="3972030" y="8829036"/>
            <a:ext cx="3036778"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6" tIns="46625" rIns="93236" bIns="46625" numCol="1" anchor="b" anchorCtr="0" compatLnSpc="1">
            <a:prstTxWarp prst="textNoShape">
              <a:avLst/>
            </a:prstTxWarp>
          </a:bodyPr>
          <a:lstStyle>
            <a:lvl1pPr algn="r" defTabSz="933881">
              <a:defRPr sz="1200" b="0">
                <a:latin typeface="Arial" charset="0"/>
                <a:ea typeface="+mn-ea"/>
                <a:cs typeface="+mn-cs"/>
              </a:defRPr>
            </a:lvl1pPr>
          </a:lstStyle>
          <a:p>
            <a:pPr>
              <a:defRPr/>
            </a:pPr>
            <a:fld id="{ECAF4F8D-C98C-4F60-89D3-5D9675EA55C4}" type="slidenum">
              <a:rPr lang="en-CA"/>
              <a:pPr>
                <a:defRPr/>
              </a:pPr>
              <a:t>‹#›</a:t>
            </a:fld>
            <a:endParaRPr lang="en-CA" dirty="0"/>
          </a:p>
        </p:txBody>
      </p:sp>
    </p:spTree>
    <p:extLst>
      <p:ext uri="{BB962C8B-B14F-4D97-AF65-F5344CB8AC3E}">
        <p14:creationId xmlns:p14="http://schemas.microsoft.com/office/powerpoint/2010/main" val="414788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6778"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6" tIns="46625" rIns="93236" bIns="46625" numCol="1" anchor="t" anchorCtr="0" compatLnSpc="1">
            <a:prstTxWarp prst="textNoShape">
              <a:avLst/>
            </a:prstTxWarp>
          </a:bodyPr>
          <a:lstStyle>
            <a:lvl1pPr defTabSz="933881">
              <a:defRPr sz="1200" b="0">
                <a:latin typeface="Arial" charset="0"/>
                <a:ea typeface="+mn-ea"/>
                <a:cs typeface="+mn-cs"/>
              </a:defRPr>
            </a:lvl1pPr>
          </a:lstStyle>
          <a:p>
            <a:pPr>
              <a:defRPr/>
            </a:pPr>
            <a:endParaRPr lang="en-CA"/>
          </a:p>
        </p:txBody>
      </p:sp>
      <p:sp>
        <p:nvSpPr>
          <p:cNvPr id="3075" name="Rectangle 3"/>
          <p:cNvSpPr>
            <a:spLocks noGrp="1" noChangeArrowheads="1"/>
          </p:cNvSpPr>
          <p:nvPr>
            <p:ph type="dt" idx="1"/>
          </p:nvPr>
        </p:nvSpPr>
        <p:spPr bwMode="auto">
          <a:xfrm>
            <a:off x="3972030" y="0"/>
            <a:ext cx="3036778"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6" tIns="46625" rIns="93236" bIns="46625" numCol="1" anchor="t" anchorCtr="0" compatLnSpc="1">
            <a:prstTxWarp prst="textNoShape">
              <a:avLst/>
            </a:prstTxWarp>
          </a:bodyPr>
          <a:lstStyle>
            <a:lvl1pPr algn="r" defTabSz="933881">
              <a:defRPr sz="1200" b="0">
                <a:latin typeface="Arial" charset="0"/>
                <a:ea typeface="+mn-ea"/>
                <a:cs typeface="+mn-cs"/>
              </a:defRPr>
            </a:lvl1pPr>
          </a:lstStyle>
          <a:p>
            <a:pPr>
              <a:defRPr/>
            </a:pPr>
            <a:endParaRPr lang="en-CA"/>
          </a:p>
        </p:txBody>
      </p:sp>
      <p:sp>
        <p:nvSpPr>
          <p:cNvPr id="12292" name="Rectangle 4"/>
          <p:cNvSpPr>
            <a:spLocks noGrp="1" noRot="1" noChangeAspect="1" noChangeArrowheads="1" noTextEdit="1"/>
          </p:cNvSpPr>
          <p:nvPr>
            <p:ph type="sldImg" idx="2"/>
          </p:nvPr>
        </p:nvSpPr>
        <p:spPr bwMode="auto">
          <a:xfrm>
            <a:off x="412750" y="698500"/>
            <a:ext cx="6192838"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040" y="4416109"/>
            <a:ext cx="5608320" cy="418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6" tIns="46625" rIns="93236" bIns="46625"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036"/>
            <a:ext cx="3036778"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6" tIns="46625" rIns="93236" bIns="46625" numCol="1" anchor="b" anchorCtr="0" compatLnSpc="1">
            <a:prstTxWarp prst="textNoShape">
              <a:avLst/>
            </a:prstTxWarp>
          </a:bodyPr>
          <a:lstStyle>
            <a:lvl1pPr defTabSz="933881">
              <a:defRPr sz="1200" b="0">
                <a:latin typeface="Arial" charset="0"/>
                <a:ea typeface="+mn-ea"/>
                <a:cs typeface="+mn-cs"/>
              </a:defRPr>
            </a:lvl1pPr>
          </a:lstStyle>
          <a:p>
            <a:pPr>
              <a:defRPr/>
            </a:pPr>
            <a:endParaRPr lang="en-CA"/>
          </a:p>
        </p:txBody>
      </p:sp>
      <p:sp>
        <p:nvSpPr>
          <p:cNvPr id="3079" name="Rectangle 7"/>
          <p:cNvSpPr>
            <a:spLocks noGrp="1" noChangeArrowheads="1"/>
          </p:cNvSpPr>
          <p:nvPr>
            <p:ph type="sldNum" sz="quarter" idx="5"/>
          </p:nvPr>
        </p:nvSpPr>
        <p:spPr bwMode="auto">
          <a:xfrm>
            <a:off x="3972030" y="8829036"/>
            <a:ext cx="3036778"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36" tIns="46625" rIns="93236" bIns="46625" numCol="1" anchor="b" anchorCtr="0" compatLnSpc="1">
            <a:prstTxWarp prst="textNoShape">
              <a:avLst/>
            </a:prstTxWarp>
          </a:bodyPr>
          <a:lstStyle>
            <a:lvl1pPr algn="r" defTabSz="933881">
              <a:defRPr sz="1200" b="0">
                <a:latin typeface="Arial" charset="0"/>
                <a:ea typeface="+mn-ea"/>
                <a:cs typeface="+mn-cs"/>
              </a:defRPr>
            </a:lvl1pPr>
          </a:lstStyle>
          <a:p>
            <a:pPr>
              <a:defRPr/>
            </a:pPr>
            <a:fld id="{B600597D-36E1-4204-8E0C-F86C410343DD}" type="slidenum">
              <a:rPr lang="en-CA"/>
              <a:pPr>
                <a:defRPr/>
              </a:pPr>
              <a:t>‹#›</a:t>
            </a:fld>
            <a:endParaRPr lang="en-CA" dirty="0"/>
          </a:p>
        </p:txBody>
      </p:sp>
    </p:spTree>
    <p:extLst>
      <p:ext uri="{BB962C8B-B14F-4D97-AF65-F5344CB8AC3E}">
        <p14:creationId xmlns:p14="http://schemas.microsoft.com/office/powerpoint/2010/main" val="193487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ChangeArrowheads="1" noTextEdit="1"/>
          </p:cNvSpPr>
          <p:nvPr>
            <p:ph type="sldImg"/>
          </p:nvPr>
        </p:nvSpPr>
        <p:spPr>
          <a:ln/>
        </p:spPr>
      </p:sp>
      <p:sp>
        <p:nvSpPr>
          <p:cNvPr id="82947" name="Notes Placeholder 2"/>
          <p:cNvSpPr>
            <a:spLocks noGrp="1" noChangeArrowheads="1"/>
          </p:cNvSpPr>
          <p:nvPr>
            <p:ph type="body" idx="1"/>
          </p:nvPr>
        </p:nvSpPr>
        <p:spPr>
          <a:noFill/>
        </p:spPr>
        <p:txBody>
          <a:bodyPr/>
          <a:lstStyle/>
          <a:p>
            <a:r>
              <a:rPr lang="en-US" altLang="en-US" b="1" dirty="0">
                <a:latin typeface="Arial" panose="020B0604020202020204" pitchFamily="34" charset="0"/>
              </a:rPr>
              <a:t>NTI:  </a:t>
            </a:r>
            <a:r>
              <a:rPr lang="en-US" altLang="en-US" i="1" dirty="0">
                <a:latin typeface="Arial" panose="020B0604020202020204" pitchFamily="34" charset="0"/>
              </a:rPr>
              <a:t>The introduction (slides 1-3) ensures the learners are introduced to what they will learn, where the lesson fits in to the course, why this lesson is important and how this lesson will flow.  It is also important to include a control statement to set expectations for interactivity and a test statement to remind them of the test at the end of the course.  </a:t>
            </a:r>
          </a:p>
          <a:p>
            <a:endParaRPr lang="en-US" altLang="en-US" dirty="0">
              <a:latin typeface="Arial" panose="020B0604020202020204" pitchFamily="34" charset="0"/>
            </a:endParaRPr>
          </a:p>
          <a:p>
            <a:r>
              <a:rPr lang="en-US" altLang="en-US" b="1" dirty="0">
                <a:latin typeface="Arial" panose="020B0604020202020204" pitchFamily="34" charset="0"/>
              </a:rPr>
              <a:t>Speaker Notes (why lesson is important):</a:t>
            </a:r>
          </a:p>
          <a:p>
            <a:r>
              <a:rPr lang="en-US" altLang="en-US" dirty="0">
                <a:latin typeface="Arial" panose="020B0604020202020204" pitchFamily="34" charset="0"/>
              </a:rPr>
              <a:t>Good Morning everyone! As Ms. Lavigne said, my name is Lorri Weaver and my background is in instructional design which is basically </a:t>
            </a:r>
            <a:r>
              <a:rPr lang="en-CA" b="0" i="0" dirty="0">
                <a:solidFill>
                  <a:srgbClr val="4D5156"/>
                </a:solidFill>
                <a:effectLst/>
                <a:latin typeface="arial" panose="020B0604020202020204" pitchFamily="34" charset="0"/>
              </a:rPr>
              <a:t>creating learning experiences and materials that result in people acquiring and applying new knowledge, skills or attitudes. I did this in the Canadian Air Force which meant that most of the training I designed related to safety critical knowledge, skills or attitudes.  You have been given the opportunity to help local parents with a safety critical topic and so I’m here to help set you up for that.  </a:t>
            </a:r>
            <a:endParaRPr lang="en-US" altLang="en-US" dirty="0">
              <a:latin typeface="Arial" panose="020B0604020202020204" pitchFamily="34" charset="0"/>
            </a:endParaRPr>
          </a:p>
        </p:txBody>
      </p:sp>
      <p:sp>
        <p:nvSpPr>
          <p:cNvPr id="82948" name="Slide Number Placeholder 3"/>
          <p:cNvSpPr>
            <a:spLocks noGrp="1"/>
          </p:cNvSpPr>
          <p:nvPr>
            <p:ph type="sldNum" sz="quarter" idx="5"/>
          </p:nvPr>
        </p:nvSpPr>
        <p:spPr>
          <a:noFill/>
        </p:spPr>
        <p:txBody>
          <a:bodyPr/>
          <a:lstStyle>
            <a:lvl1pPr defTabSz="927100">
              <a:spcBef>
                <a:spcPct val="30000"/>
              </a:spcBef>
              <a:defRPr sz="1200">
                <a:solidFill>
                  <a:schemeClr val="tx1"/>
                </a:solidFill>
                <a:latin typeface="Arial" panose="020B0604020202020204" pitchFamily="34" charset="0"/>
              </a:defRPr>
            </a:lvl1pPr>
            <a:lvl2pPr marL="738188" indent="-280988" defTabSz="927100">
              <a:spcBef>
                <a:spcPct val="30000"/>
              </a:spcBef>
              <a:defRPr sz="1200">
                <a:solidFill>
                  <a:schemeClr val="tx1"/>
                </a:solidFill>
                <a:latin typeface="Arial" panose="020B0604020202020204" pitchFamily="34" charset="0"/>
              </a:defRPr>
            </a:lvl2pPr>
            <a:lvl3pPr marL="1138238" indent="-223838" defTabSz="927100">
              <a:spcBef>
                <a:spcPct val="30000"/>
              </a:spcBef>
              <a:defRPr sz="1200">
                <a:solidFill>
                  <a:schemeClr val="tx1"/>
                </a:solidFill>
                <a:latin typeface="Arial" panose="020B0604020202020204" pitchFamily="34" charset="0"/>
              </a:defRPr>
            </a:lvl3pPr>
            <a:lvl4pPr marL="1593850" indent="-223838" defTabSz="927100">
              <a:spcBef>
                <a:spcPct val="30000"/>
              </a:spcBef>
              <a:defRPr sz="1200">
                <a:solidFill>
                  <a:schemeClr val="tx1"/>
                </a:solidFill>
                <a:latin typeface="Arial" panose="020B0604020202020204" pitchFamily="34" charset="0"/>
              </a:defRPr>
            </a:lvl4pPr>
            <a:lvl5pPr marL="2049463" indent="-223838" defTabSz="927100">
              <a:spcBef>
                <a:spcPct val="30000"/>
              </a:spcBef>
              <a:defRPr sz="1200">
                <a:solidFill>
                  <a:schemeClr val="tx1"/>
                </a:solidFill>
                <a:latin typeface="Arial" panose="020B0604020202020204" pitchFamily="34" charset="0"/>
              </a:defRPr>
            </a:lvl5pPr>
            <a:lvl6pPr marL="2506663" indent="-223838" defTabSz="927100" eaLnBrk="0" fontAlgn="base" hangingPunct="0">
              <a:spcBef>
                <a:spcPct val="30000"/>
              </a:spcBef>
              <a:spcAft>
                <a:spcPct val="0"/>
              </a:spcAft>
              <a:defRPr sz="1200">
                <a:solidFill>
                  <a:schemeClr val="tx1"/>
                </a:solidFill>
                <a:latin typeface="Arial" panose="020B0604020202020204" pitchFamily="34" charset="0"/>
              </a:defRPr>
            </a:lvl6pPr>
            <a:lvl7pPr marL="2963863" indent="-223838" defTabSz="927100" eaLnBrk="0" fontAlgn="base" hangingPunct="0">
              <a:spcBef>
                <a:spcPct val="30000"/>
              </a:spcBef>
              <a:spcAft>
                <a:spcPct val="0"/>
              </a:spcAft>
              <a:defRPr sz="1200">
                <a:solidFill>
                  <a:schemeClr val="tx1"/>
                </a:solidFill>
                <a:latin typeface="Arial" panose="020B0604020202020204" pitchFamily="34" charset="0"/>
              </a:defRPr>
            </a:lvl7pPr>
            <a:lvl8pPr marL="3421063" indent="-223838" defTabSz="927100" eaLnBrk="0" fontAlgn="base" hangingPunct="0">
              <a:spcBef>
                <a:spcPct val="30000"/>
              </a:spcBef>
              <a:spcAft>
                <a:spcPct val="0"/>
              </a:spcAft>
              <a:defRPr sz="1200">
                <a:solidFill>
                  <a:schemeClr val="tx1"/>
                </a:solidFill>
                <a:latin typeface="Arial" panose="020B0604020202020204" pitchFamily="34" charset="0"/>
              </a:defRPr>
            </a:lvl8pPr>
            <a:lvl9pPr marL="3878263" indent="-223838"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A2E8AE-5C82-4ACE-AACA-2421D51578D2}" type="slidenum">
              <a:rPr lang="en-CA" altLang="en-US" smtClean="0">
                <a:solidFill>
                  <a:srgbClr val="000000"/>
                </a:solidFill>
                <a:ea typeface="ＭＳ Ｐゴシック" panose="020B0600070205080204" pitchFamily="34" charset="-128"/>
              </a:rPr>
              <a:pPr>
                <a:spcBef>
                  <a:spcPct val="0"/>
                </a:spcBef>
              </a:pPr>
              <a:t>1</a:t>
            </a:fld>
            <a:endParaRPr lang="en-CA"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86209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next step is to research information related to your topic.  I have provided some space in your student workbook for this, but the two things that you want to remember are to cite the sources that you get your information from and ensure that all the information that you collect either relates to your main message or question or addresses specific requirements you have been given.  Including information that is unrelated to the main message or question you are trying to answer will confuse your audience as the focus of your graphic will become unclear.  </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10</a:t>
            </a:fld>
            <a:endParaRPr lang="en-CA" dirty="0"/>
          </a:p>
        </p:txBody>
      </p:sp>
    </p:spTree>
    <p:extLst>
      <p:ext uri="{BB962C8B-B14F-4D97-AF65-F5344CB8AC3E}">
        <p14:creationId xmlns:p14="http://schemas.microsoft.com/office/powerpoint/2010/main" val="251942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don’t have time to research all the facts right now, I want you to pretend that you have chosen a compound containing ethyl acetate.  Using your </a:t>
            </a:r>
            <a:r>
              <a:rPr lang="en-US" dirty="0" err="1"/>
              <a:t>chromebooks</a:t>
            </a:r>
            <a:r>
              <a:rPr lang="en-US" dirty="0"/>
              <a:t>, take 5 minutes to find one useful fact about ethyl acetate that you think members of the dragonfly parent group would find useful.  Write the fact down, cite your reference and explain how it relates to your target audience.  Some examples of interesting facts are the toxicity, can it be absorbed through the skin, if it’s ingested what should you do?  We are going to use the fact you find in the other parts of this lesson.  You have five minutes starting now.  </a:t>
            </a:r>
          </a:p>
          <a:p>
            <a:r>
              <a:rPr lang="en-US" dirty="0"/>
              <a:t>(5 minutes)</a:t>
            </a:r>
          </a:p>
          <a:p>
            <a:r>
              <a:rPr lang="en-US" dirty="0"/>
              <a:t>In your books, I have included space for other research notes that you can put in that relate to your project.  But for now, we are going to move on to the next step.  </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11</a:t>
            </a:fld>
            <a:endParaRPr lang="en-CA" dirty="0"/>
          </a:p>
        </p:txBody>
      </p:sp>
    </p:spTree>
    <p:extLst>
      <p:ext uri="{BB962C8B-B14F-4D97-AF65-F5344CB8AC3E}">
        <p14:creationId xmlns:p14="http://schemas.microsoft.com/office/powerpoint/2010/main" val="243437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come to the really creative parts of your assignment.  This is where you are going to decide how you want to convey your message.  Do you want to use an infographic and if so, what type?  </a:t>
            </a:r>
          </a:p>
          <a:p>
            <a:r>
              <a:rPr lang="en-US" dirty="0"/>
              <a:t>We are going to watch a quick video that talks about some main types of infographics:</a:t>
            </a:r>
          </a:p>
          <a:p>
            <a:r>
              <a:rPr lang="en-US" dirty="0"/>
              <a:t>https://youtu.be/A6_7zC0mB9w</a:t>
            </a:r>
            <a:endParaRPr lang="en-US" b="1" dirty="0"/>
          </a:p>
          <a:p>
            <a:r>
              <a:rPr lang="en-US" dirty="0"/>
              <a:t>A good exercise is to think about how you could use each type of infographic.  Thinking about the fact that you discovered about ethyl acetate, could you use the fact as part of a story shown on a timeline, as part of a flowchart or in a comparison chart?  </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12</a:t>
            </a:fld>
            <a:endParaRPr lang="en-CA" dirty="0"/>
          </a:p>
        </p:txBody>
      </p:sp>
    </p:spTree>
    <p:extLst>
      <p:ext uri="{BB962C8B-B14F-4D97-AF65-F5344CB8AC3E}">
        <p14:creationId xmlns:p14="http://schemas.microsoft.com/office/powerpoint/2010/main" val="3230595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relates to the next part which is how to show facts in a visual way.  </a:t>
            </a:r>
          </a:p>
          <a:p>
            <a:r>
              <a:rPr lang="en-US" dirty="0"/>
              <a:t>From the video that we just watched, this is one part of an infographic that was shown.  Just from looking at this infographic, what is one fact that it is asserting?</a:t>
            </a:r>
          </a:p>
          <a:p>
            <a:r>
              <a:rPr lang="en-US" i="1" dirty="0"/>
              <a:t>75% of the brain is made up of water or 55% of a women’s body is made up of water.  </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13</a:t>
            </a:fld>
            <a:endParaRPr lang="en-CA" dirty="0"/>
          </a:p>
        </p:txBody>
      </p:sp>
    </p:spTree>
    <p:extLst>
      <p:ext uri="{BB962C8B-B14F-4D97-AF65-F5344CB8AC3E}">
        <p14:creationId xmlns:p14="http://schemas.microsoft.com/office/powerpoint/2010/main" val="359048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the image to the text version of the facts.  If I told you that the main message being conveyed was “Drinking water is important”, which version better supports this?  </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14</a:t>
            </a:fld>
            <a:endParaRPr lang="en-CA" dirty="0"/>
          </a:p>
        </p:txBody>
      </p:sp>
    </p:spTree>
    <p:extLst>
      <p:ext uri="{BB962C8B-B14F-4D97-AF65-F5344CB8AC3E}">
        <p14:creationId xmlns:p14="http://schemas.microsoft.com/office/powerpoint/2010/main" val="49339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When we look at how they translated their facts to the graphic, we can see that they took apart each part of the fact.  For example to represent the human brain, they used an icon or a simple representation of the brain that is easily recognized and to represent water, they used color in a specific context.  </a:t>
            </a:r>
          </a:p>
          <a:p>
            <a:r>
              <a:rPr lang="en-US" i="0" dirty="0"/>
              <a:t>When we are representing things visually, we want to really think about our audience.  If this graphic was for a group of 5 year </a:t>
            </a:r>
            <a:r>
              <a:rPr lang="en-US" i="0" dirty="0" err="1"/>
              <a:t>olds</a:t>
            </a:r>
            <a:r>
              <a:rPr lang="en-US" i="0" dirty="0"/>
              <a:t> for example, they might not recognize the icon of the brain and so the graphic might need to be simplified to contain less information.  </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15</a:t>
            </a:fld>
            <a:endParaRPr lang="en-CA" dirty="0"/>
          </a:p>
        </p:txBody>
      </p:sp>
    </p:spTree>
    <p:extLst>
      <p:ext uri="{BB962C8B-B14F-4D97-AF65-F5344CB8AC3E}">
        <p14:creationId xmlns:p14="http://schemas.microsoft.com/office/powerpoint/2010/main" val="1603278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Using the fact that you learned about </a:t>
            </a:r>
            <a:r>
              <a:rPr lang="en-US" dirty="0"/>
              <a:t>Ethyl Acetate</a:t>
            </a:r>
            <a:r>
              <a:rPr lang="en-US" i="0" dirty="0"/>
              <a:t>, pick out the main words or the main idea and think about how it could be represented visually.  Do a rough doodle to show how the idea or some of the main words might be represented with minimal text. </a:t>
            </a:r>
            <a:endParaRPr lang="en-US" dirty="0"/>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16</a:t>
            </a:fld>
            <a:endParaRPr lang="en-CA" dirty="0"/>
          </a:p>
        </p:txBody>
      </p:sp>
    </p:spTree>
    <p:extLst>
      <p:ext uri="{BB962C8B-B14F-4D97-AF65-F5344CB8AC3E}">
        <p14:creationId xmlns:p14="http://schemas.microsoft.com/office/powerpoint/2010/main" val="164191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Now that you have brainstormed different ways you can visualize your information, the next step is to plan out your graphic as a whole.  You can sketch it out on a piece of paper or use block shapes to represent different parts of your graphic.  Your sketch doesn’t have to be neat or pretty, it just needs to capture your ideas.  When you’re planning your graphic, you want to keep in mind four principles of design.  </a:t>
            </a:r>
          </a:p>
          <a:p>
            <a:endParaRPr lang="en-US" i="0" dirty="0"/>
          </a:p>
          <a:p>
            <a:r>
              <a:rPr lang="en-US" i="0" dirty="0"/>
              <a:t>Image attribution:</a:t>
            </a:r>
          </a:p>
          <a:p>
            <a:r>
              <a:rPr lang="en-US" i="0" dirty="0"/>
              <a:t>https://kapdesign.files.wordpress.com/2012/10/cbase_overview_sketch1_kap.jpg</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17</a:t>
            </a:fld>
            <a:endParaRPr lang="en-CA" dirty="0"/>
          </a:p>
        </p:txBody>
      </p:sp>
    </p:spTree>
    <p:extLst>
      <p:ext uri="{BB962C8B-B14F-4D97-AF65-F5344CB8AC3E}">
        <p14:creationId xmlns:p14="http://schemas.microsoft.com/office/powerpoint/2010/main" val="3131388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Instead of telling you the design principles, I’d like you to look at the graphic on the right and tell me why it is better than the one on the left.  </a:t>
            </a:r>
          </a:p>
          <a:p>
            <a:r>
              <a:rPr lang="en-CA" sz="1200" b="1" dirty="0"/>
              <a:t>Contrast</a:t>
            </a:r>
            <a:r>
              <a:rPr lang="en-CA" sz="1200" dirty="0"/>
              <a:t> – make things (color, font, size, shape) the same or very different</a:t>
            </a:r>
          </a:p>
          <a:p>
            <a:r>
              <a:rPr lang="en-CA" sz="1200" b="1" dirty="0"/>
              <a:t>Repetition</a:t>
            </a:r>
            <a:r>
              <a:rPr lang="en-CA" sz="1200" dirty="0"/>
              <a:t> – repeat visual elements (shapes, colors, texture, graphic concepts, font) to unify your design</a:t>
            </a:r>
          </a:p>
          <a:p>
            <a:r>
              <a:rPr lang="en-CA" sz="1200" b="1" dirty="0"/>
              <a:t>Alignment</a:t>
            </a:r>
            <a:r>
              <a:rPr lang="en-CA" sz="1200" dirty="0"/>
              <a:t> – elements should be visually connected and share the same alignment</a:t>
            </a:r>
          </a:p>
          <a:p>
            <a:r>
              <a:rPr lang="en-CA" sz="1200" b="1" dirty="0"/>
              <a:t>Proximity</a:t>
            </a:r>
            <a:r>
              <a:rPr lang="en-CA" sz="1200" dirty="0"/>
              <a:t> – group related things, leave space between unrelated things</a:t>
            </a:r>
          </a:p>
          <a:p>
            <a:endParaRPr lang="en-CA" sz="1200" dirty="0"/>
          </a:p>
          <a:p>
            <a:pPr marL="304800" indent="-304800">
              <a:lnSpc>
                <a:spcPct val="107000"/>
              </a:lnSpc>
              <a:spcAft>
                <a:spcPts val="800"/>
              </a:spcAft>
            </a:pPr>
            <a:r>
              <a:rPr lang="en-CA" sz="1200" dirty="0"/>
              <a:t>Image attribution: </a:t>
            </a:r>
            <a:r>
              <a:rPr lang="en-CA" sz="1800" dirty="0">
                <a:effectLst/>
                <a:latin typeface="Calibri" panose="020F0502020204030204" pitchFamily="34" charset="0"/>
                <a:ea typeface="Calibri" panose="020F0502020204030204" pitchFamily="34" charset="0"/>
                <a:cs typeface="Calibri" panose="020F0502020204030204" pitchFamily="34" charset="0"/>
              </a:rPr>
              <a:t>Williams, R. (2008). </a:t>
            </a:r>
            <a:r>
              <a:rPr lang="en-CA" sz="1800" i="1" dirty="0">
                <a:effectLst/>
                <a:latin typeface="Calibri" panose="020F0502020204030204" pitchFamily="34" charset="0"/>
                <a:ea typeface="Calibri" panose="020F0502020204030204" pitchFamily="34" charset="0"/>
                <a:cs typeface="Calibri" panose="020F0502020204030204" pitchFamily="34" charset="0"/>
              </a:rPr>
              <a:t>The Non-designer’s design book</a:t>
            </a:r>
            <a:r>
              <a:rPr lang="en-CA" sz="1800" dirty="0">
                <a:effectLst/>
                <a:latin typeface="Calibri" panose="020F0502020204030204" pitchFamily="34" charset="0"/>
                <a:ea typeface="Calibri" panose="020F0502020204030204" pitchFamily="34" charset="0"/>
                <a:cs typeface="Calibri" panose="020F0502020204030204" pitchFamily="34" charset="0"/>
              </a:rPr>
              <a:t> (3rd ed.). </a:t>
            </a:r>
            <a:r>
              <a:rPr lang="en-CA" sz="1800" dirty="0" err="1">
                <a:effectLst/>
                <a:latin typeface="Calibri" panose="020F0502020204030204" pitchFamily="34" charset="0"/>
                <a:ea typeface="Calibri" panose="020F0502020204030204" pitchFamily="34" charset="0"/>
                <a:cs typeface="Calibri" panose="020F0502020204030204" pitchFamily="34" charset="0"/>
              </a:rPr>
              <a:t>Peachpit</a:t>
            </a:r>
            <a:r>
              <a:rPr lang="en-CA" sz="1800" dirty="0">
                <a:effectLst/>
                <a:latin typeface="Calibri" panose="020F0502020204030204" pitchFamily="34" charset="0"/>
                <a:ea typeface="Calibri" panose="020F0502020204030204" pitchFamily="34" charset="0"/>
                <a:cs typeface="Calibri" panose="020F0502020204030204" pitchFamily="34" charset="0"/>
              </a:rPr>
              <a:t> Press.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18</a:t>
            </a:fld>
            <a:endParaRPr lang="en-CA" dirty="0"/>
          </a:p>
        </p:txBody>
      </p:sp>
    </p:spTree>
    <p:extLst>
      <p:ext uri="{BB962C8B-B14F-4D97-AF65-F5344CB8AC3E}">
        <p14:creationId xmlns:p14="http://schemas.microsoft.com/office/powerpoint/2010/main" val="1608830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These are the four design principles that we talked about.  </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19</a:t>
            </a:fld>
            <a:endParaRPr lang="en-CA" dirty="0"/>
          </a:p>
        </p:txBody>
      </p:sp>
    </p:spTree>
    <p:extLst>
      <p:ext uri="{BB962C8B-B14F-4D97-AF65-F5344CB8AC3E}">
        <p14:creationId xmlns:p14="http://schemas.microsoft.com/office/powerpoint/2010/main" val="311154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ChangeArrowheads="1" noTextEdit="1"/>
          </p:cNvSpPr>
          <p:nvPr>
            <p:ph type="sldImg"/>
          </p:nvPr>
        </p:nvSpPr>
        <p:spPr>
          <a:ln/>
        </p:spPr>
      </p:sp>
      <p:sp>
        <p:nvSpPr>
          <p:cNvPr id="84995" name="Notes Placeholder 2"/>
          <p:cNvSpPr>
            <a:spLocks noGrp="1" noChangeArrowheads="1"/>
          </p:cNvSpPr>
          <p:nvPr>
            <p:ph type="body" idx="1"/>
          </p:nvPr>
        </p:nvSpPr>
        <p:spPr>
          <a:noFill/>
        </p:spPr>
        <p:txBody>
          <a:bodyPr/>
          <a:lstStyle/>
          <a:p>
            <a:r>
              <a:rPr lang="en-CA" altLang="en-US" dirty="0">
                <a:latin typeface="Arial" panose="020B0604020202020204" pitchFamily="34" charset="0"/>
              </a:rPr>
              <a:t>Speaker Notes (lesson objectives</a:t>
            </a:r>
            <a:r>
              <a:rPr lang="en-US" altLang="en-US" dirty="0">
                <a:latin typeface="Arial" panose="020B0604020202020204" pitchFamily="34" charset="0"/>
              </a:rPr>
              <a:t>, test statement and control statement):</a:t>
            </a:r>
            <a:endParaRPr lang="en-CA" altLang="en-US" dirty="0">
              <a:latin typeface="Arial" panose="020B0604020202020204" pitchFamily="34" charset="0"/>
            </a:endParaRPr>
          </a:p>
          <a:p>
            <a:r>
              <a:rPr lang="en-US" altLang="en-US" dirty="0">
                <a:latin typeface="Arial" panose="020B0604020202020204" pitchFamily="34" charset="0"/>
              </a:rPr>
              <a:t>Today’s lesson is really about setting you up for success in your project which culminates in you communicating with parents in your community about certain household chemicals.  Although we are going to be talking about infographics, today, the process that we are going to go through can apply anytime you are communicating with a specific group, whether it is through a video, a presentation or even written text. </a:t>
            </a:r>
          </a:p>
          <a:p>
            <a:r>
              <a:rPr lang="en-US" altLang="en-US" dirty="0">
                <a:latin typeface="Arial" panose="020B0604020202020204" pitchFamily="34" charset="0"/>
              </a:rPr>
              <a:t>If you have any questions as we go along, please raise your hand and your teacher will help bring you to my attention because my view of you is a bit tiny.  Because we’re setting you up for your project, you’re going to be doing some interactive activities and our time is short, so please try and be really focused with these. </a:t>
            </a:r>
          </a:p>
        </p:txBody>
      </p:sp>
      <p:sp>
        <p:nvSpPr>
          <p:cNvPr id="4" name="Slide Number Placeholder 3"/>
          <p:cNvSpPr>
            <a:spLocks noGrp="1"/>
          </p:cNvSpPr>
          <p:nvPr>
            <p:ph type="sldNum" sz="quarter" idx="5"/>
          </p:nvPr>
        </p:nvSpPr>
        <p:spPr/>
        <p:txBody>
          <a:bodyPr/>
          <a:lstStyle/>
          <a:p>
            <a:pPr>
              <a:defRPr/>
            </a:pPr>
            <a:fld id="{98834C27-C812-4832-A91E-2712648059DB}" type="slidenum">
              <a:rPr lang="en-CA" smtClean="0">
                <a:solidFill>
                  <a:srgbClr val="000000"/>
                </a:solidFill>
              </a:rPr>
              <a:pPr>
                <a:defRPr/>
              </a:pPr>
              <a:t>2</a:t>
            </a:fld>
            <a:endParaRPr lang="en-CA" dirty="0">
              <a:solidFill>
                <a:srgbClr val="000000"/>
              </a:solidFill>
            </a:endParaRPr>
          </a:p>
        </p:txBody>
      </p:sp>
    </p:spTree>
    <p:extLst>
      <p:ext uri="{BB962C8B-B14F-4D97-AF65-F5344CB8AC3E}">
        <p14:creationId xmlns:p14="http://schemas.microsoft.com/office/powerpoint/2010/main" val="4162263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When we think about color, we first want to use color to tell our story.  Does the product that you are featuring already have a color pallet you want to use?  If not, are there certain colors that relate to the ideas you want to communicate.  And finally, can you use color to make your main ideas stand out or to group information?  </a:t>
            </a:r>
          </a:p>
          <a:p>
            <a:r>
              <a:rPr lang="en-US" i="0" dirty="0"/>
              <a:t>In this infographic, we can see that they used the same light blue color for the text “slope-ready” and the boxes containing the related information.  Color helps with contrast, making the people stand out and repetition between the two people, the mountains and the information boxes.  </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20</a:t>
            </a:fld>
            <a:endParaRPr lang="en-CA" dirty="0"/>
          </a:p>
        </p:txBody>
      </p:sp>
    </p:spTree>
    <p:extLst>
      <p:ext uri="{BB962C8B-B14F-4D97-AF65-F5344CB8AC3E}">
        <p14:creationId xmlns:p14="http://schemas.microsoft.com/office/powerpoint/2010/main" val="3580232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I want you to try out an online tool for selecting a color pallet.  Think about the ethyl acetate fact that you found out and if it relates to a color in some way. </a:t>
            </a:r>
          </a:p>
          <a:p>
            <a:pPr marL="342900" lvl="0" indent="-342900">
              <a:lnSpc>
                <a:spcPct val="107000"/>
              </a:lnSpc>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Go to the adobe color wheel link.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2"/>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your mouse to select the bubble with the little arrow in it.  Drag this  to an initial color and then look at different options for color pallets.  Note that you can also slide the bubble around and see how it adjusts the color pallet.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2"/>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Copy the HTML color code or the RGB code that is found under the color swatch</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also use this tool to extract a gradient or a theme from an image and you can see how a color blind person would view your color pallet.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21</a:t>
            </a:fld>
            <a:endParaRPr lang="en-CA" dirty="0"/>
          </a:p>
        </p:txBody>
      </p:sp>
    </p:spTree>
    <p:extLst>
      <p:ext uri="{BB962C8B-B14F-4D97-AF65-F5344CB8AC3E}">
        <p14:creationId xmlns:p14="http://schemas.microsoft.com/office/powerpoint/2010/main" val="381594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When you choose a font to use, I would recommend using either one font for the whole graphic or choose two fonts that contrast.  If you choose to use decorative or script fonts, they should relate to either the mood you are trying to set or to the story you are telling.  These need to be used sparingly as they are more difficult to read.  There is a lot of other information about fonts that we could cover, but there just is not the time.  </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22</a:t>
            </a:fld>
            <a:endParaRPr lang="en-CA" dirty="0"/>
          </a:p>
        </p:txBody>
      </p:sp>
    </p:spTree>
    <p:extLst>
      <p:ext uri="{BB962C8B-B14F-4D97-AF65-F5344CB8AC3E}">
        <p14:creationId xmlns:p14="http://schemas.microsoft.com/office/powerpoint/2010/main" val="1198607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Once you have an idea of how you want your infographic to look, you can choose your design tool.  You can go old school with art supplies, use </a:t>
            </a:r>
            <a:r>
              <a:rPr lang="en-US" i="0" dirty="0" err="1"/>
              <a:t>powerpoint</a:t>
            </a:r>
            <a:r>
              <a:rPr lang="en-US" i="0" dirty="0"/>
              <a:t> (lots of templates exist for infographics for </a:t>
            </a:r>
            <a:r>
              <a:rPr lang="en-US" i="0" dirty="0" err="1"/>
              <a:t>powerpoint</a:t>
            </a:r>
            <a:r>
              <a:rPr lang="en-US" i="0" dirty="0"/>
              <a:t>) or you can use one of the online infographic tools.  Canva is a good online tool as it allows you to download full resolution versions of your graphic, but there are other tools available as well.  I have listed a few in your handout.  </a:t>
            </a:r>
          </a:p>
          <a:p>
            <a:endParaRPr lang="en-US" i="0" dirty="0"/>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Paper and a pen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Powerpoint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templates or create your own)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canva.com (free account allows download of high resolution version, tutorials)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Piktochart.com (free account allows download of medium resolution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shareable link to electronic version)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easel.ly (free account allows you to download low resolution versions and get a shareable link to the electronic version)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0" dirty="0"/>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23</a:t>
            </a:fld>
            <a:endParaRPr lang="en-CA" dirty="0"/>
          </a:p>
        </p:txBody>
      </p:sp>
    </p:spTree>
    <p:extLst>
      <p:ext uri="{BB962C8B-B14F-4D97-AF65-F5344CB8AC3E}">
        <p14:creationId xmlns:p14="http://schemas.microsoft.com/office/powerpoint/2010/main" val="2194575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last step is when you get feedback to find places you can improve.  Try to test your infographic with one or more people who is similar to your target audience (in this case a parent of a young child).  Ask them questions like:</a:t>
            </a:r>
          </a:p>
          <a:p>
            <a:r>
              <a:rPr lang="en-US" sz="1800" i="0" dirty="0">
                <a:effectLst/>
                <a:latin typeface="Calibri" panose="020F0502020204030204" pitchFamily="34" charset="0"/>
                <a:ea typeface="Calibri" panose="020F0502020204030204" pitchFamily="34" charset="0"/>
                <a:cs typeface="Times New Roman" panose="02020603050405020304" pitchFamily="18" charset="0"/>
              </a:rPr>
              <a:t>What question does this infographic answer?</a:t>
            </a:r>
          </a:p>
          <a:p>
            <a:r>
              <a:rPr lang="en-US" sz="1800" i="0" dirty="0">
                <a:effectLst/>
                <a:latin typeface="Calibri" panose="020F0502020204030204" pitchFamily="34" charset="0"/>
                <a:ea typeface="Calibri" panose="020F0502020204030204" pitchFamily="34" charset="0"/>
                <a:cs typeface="Times New Roman" panose="02020603050405020304" pitchFamily="18" charset="0"/>
              </a:rPr>
              <a:t>What is the main idea of this infographic?</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Was anything confusing?</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Was there anything you did not understand?</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What jumped out at you?</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What did you like most?</a:t>
            </a:r>
          </a:p>
          <a:p>
            <a:endParaRPr lang="en-US" i="0" dirty="0"/>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24</a:t>
            </a:fld>
            <a:endParaRPr lang="en-CA" dirty="0"/>
          </a:p>
        </p:txBody>
      </p:sp>
    </p:spTree>
    <p:extLst>
      <p:ext uri="{BB962C8B-B14F-4D97-AF65-F5344CB8AC3E}">
        <p14:creationId xmlns:p14="http://schemas.microsoft.com/office/powerpoint/2010/main" val="779531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ChangeArrowheads="1" noTextEdit="1"/>
          </p:cNvSpPr>
          <p:nvPr>
            <p:ph type="sldImg"/>
          </p:nvPr>
        </p:nvSpPr>
        <p:spPr>
          <a:ln/>
        </p:spPr>
      </p:sp>
      <p:sp>
        <p:nvSpPr>
          <p:cNvPr id="138243" name="Notes Placeholder 2"/>
          <p:cNvSpPr>
            <a:spLocks noGrp="1" noChangeArrowheads="1"/>
          </p:cNvSpPr>
          <p:nvPr>
            <p:ph type="body" idx="1"/>
          </p:nvPr>
        </p:nvSpPr>
        <p:spPr>
          <a:noFill/>
        </p:spPr>
        <p:txBody>
          <a:bodyPr/>
          <a:lstStyle/>
          <a:p>
            <a:r>
              <a:rPr lang="en-CA" altLang="en-US" b="1" dirty="0">
                <a:latin typeface="Arial" panose="020B0604020202020204" pitchFamily="34" charset="0"/>
              </a:rPr>
              <a:t>Speaker Notes (Key Takeaways/Questions):</a:t>
            </a:r>
            <a:r>
              <a:rPr lang="en-CA" altLang="en-US" dirty="0">
                <a:latin typeface="Arial" panose="020B0604020202020204" pitchFamily="34" charset="0"/>
              </a:rPr>
              <a:t>  </a:t>
            </a:r>
          </a:p>
          <a:p>
            <a:r>
              <a:rPr lang="en-CA" altLang="en-US" dirty="0">
                <a:latin typeface="Arial" panose="020B0604020202020204" pitchFamily="34" charset="0"/>
              </a:rPr>
              <a:t>I would now like you to take out your notetaking page for this lesson.  Take a minute to write down some of the key takeaways that you had from this lesson.  Stuff you want to remember for your project work as well as any questions you still have.  </a:t>
            </a:r>
            <a:endParaRPr lang="en-US" altLang="en-US" i="1"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52297907-1202-4B14-8309-03CB1C700A62}" type="slidenum">
              <a:rPr lang="en-CA" smtClean="0">
                <a:solidFill>
                  <a:srgbClr val="000000"/>
                </a:solidFill>
              </a:rPr>
              <a:pPr>
                <a:defRPr/>
              </a:pPr>
              <a:t>25</a:t>
            </a:fld>
            <a:endParaRPr lang="en-CA" dirty="0">
              <a:solidFill>
                <a:srgbClr val="000000"/>
              </a:solidFill>
            </a:endParaRPr>
          </a:p>
        </p:txBody>
      </p:sp>
    </p:spTree>
    <p:extLst>
      <p:ext uri="{BB962C8B-B14F-4D97-AF65-F5344CB8AC3E}">
        <p14:creationId xmlns:p14="http://schemas.microsoft.com/office/powerpoint/2010/main" val="694378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617538" y="695325"/>
            <a:ext cx="5807075" cy="3267075"/>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8131" name="Rectangle 3"/>
          <p:cNvSpPr>
            <a:spLocks noGrp="1" noChangeArrowheads="1"/>
          </p:cNvSpPr>
          <p:nvPr>
            <p:ph type="body" idx="1"/>
          </p:nvPr>
        </p:nvSpPr>
        <p:spPr>
          <a:xfrm>
            <a:off x="927100" y="4410075"/>
            <a:ext cx="5480050" cy="41783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1400" dirty="0">
                <a:ea typeface="MS PGothic" charset="0"/>
                <a:cs typeface="MS PGothic" charset="0"/>
              </a:rPr>
              <a:t>A very good reference if you are seeking additional information. </a:t>
            </a:r>
          </a:p>
        </p:txBody>
      </p:sp>
    </p:spTree>
    <p:extLst>
      <p:ext uri="{BB962C8B-B14F-4D97-AF65-F5344CB8AC3E}">
        <p14:creationId xmlns:p14="http://schemas.microsoft.com/office/powerpoint/2010/main" val="1444714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ChangeArrowheads="1" noTextEdit="1"/>
          </p:cNvSpPr>
          <p:nvPr>
            <p:ph type="sldImg"/>
          </p:nvPr>
        </p:nvSpPr>
        <p:spPr>
          <a:ln/>
        </p:spPr>
      </p:sp>
      <p:sp>
        <p:nvSpPr>
          <p:cNvPr id="142339" name="Notes Placeholder 2"/>
          <p:cNvSpPr>
            <a:spLocks noGrp="1" noChangeArrowheads="1"/>
          </p:cNvSpPr>
          <p:nvPr>
            <p:ph type="body" idx="1"/>
          </p:nvPr>
        </p:nvSpPr>
        <p:spPr>
          <a:noFill/>
        </p:spPr>
        <p:txBody>
          <a:bodyPr/>
          <a:lstStyle/>
          <a:p>
            <a:endParaRPr lang="en-CA"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49EAC593-4C3E-41C3-84DD-C832D4F8BA6A}" type="slidenum">
              <a:rPr lang="en-CA" smtClean="0">
                <a:solidFill>
                  <a:srgbClr val="000000"/>
                </a:solidFill>
              </a:rPr>
              <a:pPr>
                <a:defRPr/>
              </a:pPr>
              <a:t>27</a:t>
            </a:fld>
            <a:endParaRPr lang="en-CA" dirty="0">
              <a:solidFill>
                <a:srgbClr val="000000"/>
              </a:solidFill>
            </a:endParaRPr>
          </a:p>
        </p:txBody>
      </p:sp>
    </p:spTree>
    <p:extLst>
      <p:ext uri="{BB962C8B-B14F-4D97-AF65-F5344CB8AC3E}">
        <p14:creationId xmlns:p14="http://schemas.microsoft.com/office/powerpoint/2010/main" val="305769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202124"/>
                </a:solidFill>
                <a:effectLst/>
                <a:latin typeface="arial" panose="020B0604020202020204" pitchFamily="34" charset="0"/>
              </a:rPr>
              <a:t>An </a:t>
            </a:r>
            <a:r>
              <a:rPr lang="en-CA" b="1" i="0" dirty="0">
                <a:solidFill>
                  <a:srgbClr val="202124"/>
                </a:solidFill>
                <a:effectLst/>
                <a:latin typeface="arial" panose="020B0604020202020204" pitchFamily="34" charset="0"/>
              </a:rPr>
              <a:t>infographic</a:t>
            </a:r>
            <a:r>
              <a:rPr lang="en-CA" b="0" i="0" dirty="0">
                <a:solidFill>
                  <a:srgbClr val="202124"/>
                </a:solidFill>
                <a:effectLst/>
                <a:latin typeface="arial" panose="020B0604020202020204" pitchFamily="34" charset="0"/>
              </a:rPr>
              <a:t> is </a:t>
            </a:r>
            <a:r>
              <a:rPr lang="en-CA" b="0" i="0" dirty="0">
                <a:solidFill>
                  <a:srgbClr val="6C6C6C"/>
                </a:solidFill>
                <a:effectLst/>
                <a:latin typeface="Arial" panose="020B0604020202020204" pitchFamily="34" charset="0"/>
              </a:rPr>
              <a:t>a representation of information in a graphic format designed to make data easily understandable at a glance.  </a:t>
            </a:r>
            <a:endParaRPr lang="en-CA" b="0" i="0" dirty="0">
              <a:solidFill>
                <a:srgbClr val="20212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3</a:t>
            </a:fld>
            <a:endParaRPr lang="en-CA" dirty="0"/>
          </a:p>
        </p:txBody>
      </p:sp>
    </p:spTree>
    <p:extLst>
      <p:ext uri="{BB962C8B-B14F-4D97-AF65-F5344CB8AC3E}">
        <p14:creationId xmlns:p14="http://schemas.microsoft.com/office/powerpoint/2010/main" val="1880290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start with an activity.  When I say go, I would like you to open google, type the word infographic along with a topic of your choice.  You could pick a hobby you have, a sport you like, an issue that interests you, or a place you are interested in visiting.  For example, I could type “infographic ski”.  After this, hit search and then view the images that come up.  </a:t>
            </a:r>
          </a:p>
          <a:p>
            <a:r>
              <a:rPr lang="en-US" dirty="0"/>
              <a:t>Once you get to this point, raise your hand.  Go ahead.  </a:t>
            </a:r>
          </a:p>
          <a:p>
            <a:r>
              <a:rPr lang="en-US" dirty="0"/>
              <a:t>(pause, click)</a:t>
            </a:r>
          </a:p>
          <a:p>
            <a:r>
              <a:rPr lang="en-CA" dirty="0"/>
              <a:t>Now, I’d like you to look at your student handout and on page 3, there is a chart with four questions that you are going to answer about three infographics you choose.  These won’t be marked or handed in, but we will talk about your responses.  </a:t>
            </a:r>
          </a:p>
          <a:p>
            <a:r>
              <a:rPr lang="en-CA" dirty="0"/>
              <a:t>What was the main idea of the infographic or what big question did it answer?</a:t>
            </a:r>
          </a:p>
          <a:p>
            <a:r>
              <a:rPr lang="en-CA" dirty="0"/>
              <a:t>Who is the target audience?</a:t>
            </a:r>
          </a:p>
          <a:p>
            <a:r>
              <a:rPr lang="en-CA" dirty="0"/>
              <a:t>What did you like about the infographic or what made it easy for you to understand the message?</a:t>
            </a:r>
          </a:p>
          <a:p>
            <a:r>
              <a:rPr lang="en-CA" dirty="0"/>
              <a:t>And finally What didn’t you like or what made it difficult to understand?</a:t>
            </a:r>
          </a:p>
          <a:p>
            <a:r>
              <a:rPr lang="en-CA" dirty="0"/>
              <a:t>I am going to give you 30 seconds to select and study an infographic and then 30 seconds to write your answers to the four questions.</a:t>
            </a:r>
          </a:p>
          <a:p>
            <a:r>
              <a:rPr lang="en-CA" dirty="0"/>
              <a:t>We are going to do this three times with different infographics.  So now please click on and study one of the infographics.  You have 30 seconds…</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4</a:t>
            </a:fld>
            <a:endParaRPr lang="en-CA" dirty="0"/>
          </a:p>
        </p:txBody>
      </p:sp>
    </p:spTree>
    <p:extLst>
      <p:ext uri="{BB962C8B-B14F-4D97-AF65-F5344CB8AC3E}">
        <p14:creationId xmlns:p14="http://schemas.microsoft.com/office/powerpoint/2010/main" val="89242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show of hands, who was able to decide on what the main idea of all of the infographics they selected?</a:t>
            </a:r>
          </a:p>
          <a:p>
            <a:r>
              <a:rPr lang="en-US" dirty="0"/>
              <a:t>What things about the infographic made it easy for you to understand the message?</a:t>
            </a:r>
          </a:p>
          <a:p>
            <a:r>
              <a:rPr lang="en-US" dirty="0"/>
              <a:t>What things made it hard to understand?  </a:t>
            </a:r>
          </a:p>
          <a:p>
            <a:r>
              <a:rPr lang="en-US" dirty="0"/>
              <a:t>(click)</a:t>
            </a:r>
          </a:p>
          <a:p>
            <a:r>
              <a:rPr lang="en-US" dirty="0"/>
              <a:t>A lot of what you discussed relates to these three ideas.  A good infographic should be focused – it should have one central message or answer one main question.  It should also be directed at specific audiences and all of the information presented should be significant and relevant to them.  </a:t>
            </a:r>
          </a:p>
          <a:p>
            <a:r>
              <a:rPr lang="en-US" dirty="0"/>
              <a:t>The sequence that you look at the infographic should be obvious and there should be a path or flow that can be followed through the information.  </a:t>
            </a:r>
          </a:p>
          <a:p>
            <a:r>
              <a:rPr lang="en-US" dirty="0"/>
              <a:t>And finally, infographics should be graphic.  In essence, you are trying to tell a story using images and graphics.  This is because these are often more quickly understood than text saying the same thing. </a:t>
            </a:r>
          </a:p>
          <a:p>
            <a:endParaRPr lang="en-US" dirty="0"/>
          </a:p>
          <a:p>
            <a:r>
              <a:rPr lang="en-US" dirty="0"/>
              <a:t>Image attribution:</a:t>
            </a:r>
          </a:p>
          <a:p>
            <a:r>
              <a:rPr lang="en-CA" dirty="0"/>
              <a:t>ordered list by </a:t>
            </a:r>
            <a:r>
              <a:rPr lang="en-CA" dirty="0" err="1"/>
              <a:t>Wireform</a:t>
            </a:r>
            <a:r>
              <a:rPr lang="en-CA" dirty="0"/>
              <a:t> from the Noun Project</a:t>
            </a:r>
            <a:endParaRPr lang="en-US" dirty="0"/>
          </a:p>
          <a:p>
            <a:r>
              <a:rPr lang="en-CA" dirty="0"/>
              <a:t>focus by </a:t>
            </a:r>
            <a:r>
              <a:rPr lang="en-CA" dirty="0" err="1"/>
              <a:t>Susannanova</a:t>
            </a:r>
            <a:r>
              <a:rPr lang="en-CA" dirty="0"/>
              <a:t> from the Noun Project</a:t>
            </a:r>
            <a:endParaRPr lang="en-US" dirty="0"/>
          </a:p>
          <a:p>
            <a:r>
              <a:rPr lang="en-CA" dirty="0"/>
              <a:t>graphic by </a:t>
            </a:r>
            <a:r>
              <a:rPr lang="en-CA" dirty="0" err="1"/>
              <a:t>priyanka</a:t>
            </a:r>
            <a:r>
              <a:rPr lang="en-CA" dirty="0"/>
              <a:t> from the Noun Project</a:t>
            </a:r>
            <a:endParaRPr lang="en-US" dirty="0"/>
          </a:p>
          <a:p>
            <a:endParaRPr lang="en-CA" dirty="0"/>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5</a:t>
            </a:fld>
            <a:endParaRPr lang="en-CA" dirty="0"/>
          </a:p>
        </p:txBody>
      </p:sp>
    </p:spTree>
    <p:extLst>
      <p:ext uri="{BB962C8B-B14F-4D97-AF65-F5344CB8AC3E}">
        <p14:creationId xmlns:p14="http://schemas.microsoft.com/office/powerpoint/2010/main" val="407964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ChangeArrowheads="1" noTextEdit="1"/>
          </p:cNvSpPr>
          <p:nvPr>
            <p:ph type="sldImg"/>
          </p:nvPr>
        </p:nvSpPr>
        <p:spPr>
          <a:ln/>
        </p:spPr>
      </p:sp>
      <p:sp>
        <p:nvSpPr>
          <p:cNvPr id="87043" name="Notes Placeholder 2"/>
          <p:cNvSpPr>
            <a:spLocks noGrp="1" noChangeArrowheads="1"/>
          </p:cNvSpPr>
          <p:nvPr>
            <p:ph type="body" idx="1"/>
          </p:nvPr>
        </p:nvSpPr>
        <p:spPr>
          <a:noFill/>
        </p:spPr>
        <p:txBody>
          <a:bodyPr/>
          <a:lstStyle/>
          <a:p>
            <a:r>
              <a:rPr lang="en-US" altLang="en-US" dirty="0">
                <a:latin typeface="Arial" panose="020B0604020202020204" pitchFamily="34" charset="0"/>
              </a:rPr>
              <a:t>Speaker Notes (lesson flow):</a:t>
            </a:r>
          </a:p>
          <a:p>
            <a:r>
              <a:rPr lang="en-US" altLang="en-US" dirty="0">
                <a:latin typeface="Arial" panose="020B0604020202020204" pitchFamily="34" charset="0"/>
              </a:rPr>
              <a:t>Now that we understand what a good infographic is, we are going to step through a process that you can use to help you design an infographic.  Although we will be focusing on infographics, these steps will still apply if you decide to make a video instead.  </a:t>
            </a:r>
          </a:p>
        </p:txBody>
      </p:sp>
      <p:sp>
        <p:nvSpPr>
          <p:cNvPr id="4" name="Slide Number Placeholder 3"/>
          <p:cNvSpPr>
            <a:spLocks noGrp="1"/>
          </p:cNvSpPr>
          <p:nvPr>
            <p:ph type="sldNum" sz="quarter" idx="5"/>
          </p:nvPr>
        </p:nvSpPr>
        <p:spPr/>
        <p:txBody>
          <a:bodyPr/>
          <a:lstStyle/>
          <a:p>
            <a:pPr>
              <a:defRPr/>
            </a:pPr>
            <a:fld id="{B5EA31D0-96E0-40A8-AA85-6BB5ACC5232C}" type="slidenum">
              <a:rPr lang="en-CA" smtClean="0">
                <a:solidFill>
                  <a:srgbClr val="000000"/>
                </a:solidFill>
              </a:rPr>
              <a:pPr>
                <a:defRPr/>
              </a:pPr>
              <a:t>6</a:t>
            </a:fld>
            <a:endParaRPr lang="en-CA" dirty="0">
              <a:solidFill>
                <a:srgbClr val="000000"/>
              </a:solidFill>
            </a:endParaRPr>
          </a:p>
        </p:txBody>
      </p:sp>
    </p:spTree>
    <p:extLst>
      <p:ext uri="{BB962C8B-B14F-4D97-AF65-F5344CB8AC3E}">
        <p14:creationId xmlns:p14="http://schemas.microsoft.com/office/powerpoint/2010/main" val="203529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the process that we are going to step through.  </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7</a:t>
            </a:fld>
            <a:endParaRPr lang="en-CA" dirty="0"/>
          </a:p>
        </p:txBody>
      </p:sp>
    </p:spTree>
    <p:extLst>
      <p:ext uri="{BB962C8B-B14F-4D97-AF65-F5344CB8AC3E}">
        <p14:creationId xmlns:p14="http://schemas.microsoft.com/office/powerpoint/2010/main" val="343998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start with identifying the audience.  When we are communicating with a group of people it is best to know as much as possible about that group.  That way, you can speak to them directly and connect with their concerns or interests.  So, I am going to give you a few minutes to ask your teacher questions about the members of the dragonfly parent group which is your primary audience.  </a:t>
            </a:r>
          </a:p>
          <a:p>
            <a:r>
              <a:rPr lang="en-US" i="1" dirty="0"/>
              <a:t>Example question – What are their ages?</a:t>
            </a:r>
          </a:p>
          <a:p>
            <a:r>
              <a:rPr lang="en-US" dirty="0"/>
              <a:t>Now I want to ask you, for this project, do you have a secondary audience?  Who else besides the parent group will be looking at your work?  Your teacher…</a:t>
            </a:r>
          </a:p>
          <a:p>
            <a:r>
              <a:rPr lang="en-US" dirty="0"/>
              <a:t>This is very normal.  Often if you were in a business designing an infographic, you would have a secondary audience consisting of lawyers, industry regulators or sponsors (who might insist you include or exclude certain information).  You may not feel that you need to include the information to convey your message, but it must be included to satisfy your secondary audience.  What is an example of this for this assignment? </a:t>
            </a:r>
            <a:r>
              <a:rPr lang="en-US" i="1" dirty="0"/>
              <a:t>Atomic mass of ingredients.</a:t>
            </a:r>
          </a:p>
          <a:p>
            <a:r>
              <a:rPr lang="en-US" dirty="0"/>
              <a:t>(click)</a:t>
            </a:r>
          </a:p>
          <a:p>
            <a:r>
              <a:rPr lang="en-US" dirty="0"/>
              <a:t>One of the things that can help you relate to your audience is developing some personas which are pretend people in your audience.  This way when you are thinking about your design, you can think about “Cathy” or “Bill”.  We don’t have time to work through personas right now, but I have included some templates in your student workbook that you can fill in later.  </a:t>
            </a:r>
          </a:p>
          <a:p>
            <a:endParaRPr lang="en-US" dirty="0"/>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8</a:t>
            </a:fld>
            <a:endParaRPr lang="en-CA" dirty="0"/>
          </a:p>
        </p:txBody>
      </p:sp>
    </p:spTree>
    <p:extLst>
      <p:ext uri="{BB962C8B-B14F-4D97-AF65-F5344CB8AC3E}">
        <p14:creationId xmlns:p14="http://schemas.microsoft.com/office/powerpoint/2010/main" val="44211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identify your target audience, you are going to identify the main message you want to convey or the question that you want to answer.  Take a minute to write down what you think is the main message or question for your assignment.  </a:t>
            </a:r>
          </a:p>
          <a:p>
            <a:r>
              <a:rPr lang="en-US" dirty="0"/>
              <a:t>Does anyone want to share what they have written?</a:t>
            </a:r>
          </a:p>
          <a:p>
            <a:r>
              <a:rPr lang="en-US" dirty="0"/>
              <a:t>This main message or question should be something that you keep coming back to.  It is also okay to change it as you get more information.  </a:t>
            </a:r>
          </a:p>
        </p:txBody>
      </p:sp>
      <p:sp>
        <p:nvSpPr>
          <p:cNvPr id="4" name="Slide Number Placeholder 3"/>
          <p:cNvSpPr>
            <a:spLocks noGrp="1"/>
          </p:cNvSpPr>
          <p:nvPr>
            <p:ph type="sldNum" sz="quarter" idx="5"/>
          </p:nvPr>
        </p:nvSpPr>
        <p:spPr/>
        <p:txBody>
          <a:bodyPr/>
          <a:lstStyle/>
          <a:p>
            <a:pPr>
              <a:defRPr/>
            </a:pPr>
            <a:fld id="{B600597D-36E1-4204-8E0C-F86C410343DD}" type="slidenum">
              <a:rPr lang="en-CA" smtClean="0"/>
              <a:pPr>
                <a:defRPr/>
              </a:pPr>
              <a:t>9</a:t>
            </a:fld>
            <a:endParaRPr lang="en-CA" dirty="0"/>
          </a:p>
        </p:txBody>
      </p:sp>
    </p:spTree>
    <p:extLst>
      <p:ext uri="{BB962C8B-B14F-4D97-AF65-F5344CB8AC3E}">
        <p14:creationId xmlns:p14="http://schemas.microsoft.com/office/powerpoint/2010/main" val="88890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M referrence ">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12196763" cy="1728788"/>
          </a:xfrm>
          <a:prstGeom prst="rect">
            <a:avLst/>
          </a:prstGeom>
          <a:solidFill>
            <a:srgbClr val="3A5F76"/>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875" y="1198563"/>
            <a:ext cx="3454400" cy="29479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Rectangle 12"/>
          <p:cNvSpPr>
            <a:spLocks noChangeArrowheads="1"/>
          </p:cNvSpPr>
          <p:nvPr userDrawn="1"/>
        </p:nvSpPr>
        <p:spPr bwMode="auto">
          <a:xfrm>
            <a:off x="1282422" y="2003425"/>
            <a:ext cx="1994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CA" altLang="en-US" spc="300" dirty="0">
                <a:solidFill>
                  <a:srgbClr val="FFFFFF"/>
                </a:solidFill>
                <a:latin typeface="Rockwell" panose="02060603020205020403" pitchFamily="18" charset="0"/>
              </a:rPr>
              <a:t>REFERENCE</a:t>
            </a:r>
          </a:p>
        </p:txBody>
      </p:sp>
      <p:cxnSp>
        <p:nvCxnSpPr>
          <p:cNvPr id="9" name="Straight Connector 8"/>
          <p:cNvCxnSpPr/>
          <p:nvPr userDrawn="1"/>
        </p:nvCxnSpPr>
        <p:spPr>
          <a:xfrm>
            <a:off x="3328988" y="1711325"/>
            <a:ext cx="8863012" cy="0"/>
          </a:xfrm>
          <a:prstGeom prst="line">
            <a:avLst/>
          </a:prstGeom>
          <a:ln w="47625">
            <a:solidFill>
              <a:srgbClr val="32668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938" y="1704975"/>
            <a:ext cx="1192213" cy="0"/>
          </a:xfrm>
          <a:prstGeom prst="line">
            <a:avLst/>
          </a:prstGeom>
          <a:ln w="47625">
            <a:solidFill>
              <a:srgbClr val="32668A"/>
            </a:solidFill>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867400"/>
            <a:ext cx="12192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5"/>
          <p:cNvSpPr>
            <a:spLocks noGrp="1"/>
          </p:cNvSpPr>
          <p:nvPr>
            <p:ph sz="quarter" idx="4"/>
          </p:nvPr>
        </p:nvSpPr>
        <p:spPr>
          <a:xfrm>
            <a:off x="4638087" y="2678949"/>
            <a:ext cx="7038098" cy="2775561"/>
          </a:xfrm>
          <a:prstGeom prst="rect">
            <a:avLst/>
          </a:prstGeom>
        </p:spPr>
        <p:txBody>
          <a:bodyPr>
            <a:normAutofit/>
          </a:bodyPr>
          <a:lstStyle>
            <a:lvl1pPr marL="0" indent="0" algn="ctr">
              <a:buNone/>
              <a:defRPr sz="3600">
                <a:latin typeface="Rockwell" panose="020606030202050204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8" name="Text Placeholder 2"/>
          <p:cNvSpPr>
            <a:spLocks noGrp="1"/>
          </p:cNvSpPr>
          <p:nvPr>
            <p:ph type="body" sz="quarter" idx="10"/>
          </p:nvPr>
        </p:nvSpPr>
        <p:spPr>
          <a:xfrm>
            <a:off x="4638086" y="1900168"/>
            <a:ext cx="7038099" cy="725801"/>
          </a:xfrm>
          <a:prstGeom prst="rect">
            <a:avLst/>
          </a:prstGeom>
        </p:spPr>
        <p:txBody>
          <a:bodyPr/>
          <a:lstStyle>
            <a:lvl1pPr marL="0" indent="0" algn="ctr">
              <a:buNone/>
              <a:defRPr sz="3600" b="1">
                <a:solidFill>
                  <a:srgbClr val="0F3F6F"/>
                </a:solidFill>
                <a:latin typeface="Rockwell" panose="02060603020205020403" pitchFamily="18" charset="0"/>
              </a:defRPr>
            </a:lvl1pPr>
          </a:lstStyle>
          <a:p>
            <a:pPr lvl="0"/>
            <a:r>
              <a:rPr lang="en-US" dirty="0"/>
              <a:t>Click to edit Master text styles</a:t>
            </a:r>
            <a:endParaRPr lang="en-CA" dirty="0"/>
          </a:p>
        </p:txBody>
      </p:sp>
    </p:spTree>
    <p:extLst>
      <p:ext uri="{BB962C8B-B14F-4D97-AF65-F5344CB8AC3E}">
        <p14:creationId xmlns:p14="http://schemas.microsoft.com/office/powerpoint/2010/main" val="253717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Take Aw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9738" y="2359025"/>
            <a:ext cx="5956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64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title page">
    <p:bg>
      <p:bgPr>
        <a:gradFill rotWithShape="0">
          <a:gsLst>
            <a:gs pos="0">
              <a:srgbClr val="FFFFFF"/>
            </a:gs>
            <a:gs pos="50000">
              <a:srgbClr val="FFFFFF"/>
            </a:gs>
            <a:gs pos="100000">
              <a:srgbClr val="6CA9CF"/>
            </a:gs>
          </a:gsLst>
          <a:lin ang="5400000" scaled="1"/>
        </a:gradFill>
        <a:effectLst/>
      </p:bgPr>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67400"/>
            <a:ext cx="12192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bwMode="auto">
          <a:xfrm>
            <a:off x="9975850" y="5591464"/>
            <a:ext cx="1073150" cy="120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p:cNvSpPr>
            <a:spLocks noGrp="1"/>
          </p:cNvSpPr>
          <p:nvPr>
            <p:ph sz="quarter" idx="4"/>
          </p:nvPr>
        </p:nvSpPr>
        <p:spPr>
          <a:xfrm>
            <a:off x="2873397" y="4164501"/>
            <a:ext cx="6783859" cy="2767828"/>
          </a:xfrm>
          <a:prstGeom prst="rect">
            <a:avLst/>
          </a:prstGeom>
        </p:spPr>
        <p:txBody>
          <a:bodyPr>
            <a:normAutofit/>
          </a:bodyPr>
          <a:lstStyle>
            <a:lvl1pPr algn="ct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2"/>
          <p:cNvSpPr>
            <a:spLocks noGrp="1"/>
          </p:cNvSpPr>
          <p:nvPr>
            <p:ph type="body" sz="quarter" idx="10"/>
          </p:nvPr>
        </p:nvSpPr>
        <p:spPr>
          <a:xfrm>
            <a:off x="2679690" y="3162157"/>
            <a:ext cx="7171272" cy="914400"/>
          </a:xfrm>
          <a:prstGeom prst="rect">
            <a:avLst/>
          </a:prstGeom>
        </p:spPr>
        <p:txBody>
          <a:bodyPr/>
          <a:lstStyle>
            <a:lvl1pPr marL="0" indent="0" algn="ctr">
              <a:buNone/>
              <a:defRPr sz="3600" b="1">
                <a:solidFill>
                  <a:srgbClr val="003366"/>
                </a:solidFill>
                <a:latin typeface="Rockwell" panose="02060603020205020403" pitchFamily="18" charset="0"/>
              </a:defRPr>
            </a:lvl1pPr>
          </a:lstStyle>
          <a:p>
            <a:pPr lvl="0"/>
            <a:r>
              <a:rPr lang="en-US" dirty="0"/>
              <a:t>Click to edit Master text styles</a:t>
            </a:r>
            <a:endParaRPr lang="en-CA" dirty="0"/>
          </a:p>
        </p:txBody>
      </p:sp>
      <p:pic>
        <p:nvPicPr>
          <p:cNvPr id="15" name="Picture 14">
            <a:extLst>
              <a:ext uri="{FF2B5EF4-FFF2-40B4-BE49-F238E27FC236}">
                <a16:creationId xmlns:a16="http://schemas.microsoft.com/office/drawing/2014/main" id="{6FDAB7ED-CB7C-481D-A7DD-34FB490A9E80}"/>
              </a:ext>
            </a:extLst>
          </p:cNvPr>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6200"/>
            <a:ext cx="12178982" cy="3552203"/>
          </a:xfrm>
          <a:custGeom>
            <a:avLst/>
            <a:gdLst>
              <a:gd name="connsiteX0" fmla="*/ 11556484 w 12178982"/>
              <a:gd name="connsiteY0" fmla="*/ 0 h 3552203"/>
              <a:gd name="connsiteX1" fmla="*/ 12178982 w 12178982"/>
              <a:gd name="connsiteY1" fmla="*/ 0 h 3552203"/>
              <a:gd name="connsiteX2" fmla="*/ 12178982 w 12178982"/>
              <a:gd name="connsiteY2" fmla="*/ 3076021 h 3552203"/>
              <a:gd name="connsiteX3" fmla="*/ 11999824 w 12178982"/>
              <a:gd name="connsiteY3" fmla="*/ 3029688 h 3552203"/>
              <a:gd name="connsiteX4" fmla="*/ 11833949 w 12178982"/>
              <a:gd name="connsiteY4" fmla="*/ 2986145 h 3552203"/>
              <a:gd name="connsiteX5" fmla="*/ 11275210 w 12178982"/>
              <a:gd name="connsiteY5" fmla="*/ 2942603 h 3552203"/>
              <a:gd name="connsiteX6" fmla="*/ 10306147 w 12178982"/>
              <a:gd name="connsiteY6" fmla="*/ 2890351 h 3552203"/>
              <a:gd name="connsiteX7" fmla="*/ 9075176 w 12178982"/>
              <a:gd name="connsiteY7" fmla="*/ 2864225 h 3552203"/>
              <a:gd name="connsiteX8" fmla="*/ 8106112 w 12178982"/>
              <a:gd name="connsiteY8" fmla="*/ 2907768 h 3552203"/>
              <a:gd name="connsiteX9" fmla="*/ 7538643 w 12178982"/>
              <a:gd name="connsiteY9" fmla="*/ 2933894 h 3552203"/>
              <a:gd name="connsiteX10" fmla="*/ 6962443 w 12178982"/>
              <a:gd name="connsiteY10" fmla="*/ 2977437 h 3552203"/>
              <a:gd name="connsiteX11" fmla="*/ 6386245 w 12178982"/>
              <a:gd name="connsiteY11" fmla="*/ 3047105 h 3552203"/>
              <a:gd name="connsiteX12" fmla="*/ 5722741 w 12178982"/>
              <a:gd name="connsiteY12" fmla="*/ 3099357 h 3552203"/>
              <a:gd name="connsiteX13" fmla="*/ 5198924 w 12178982"/>
              <a:gd name="connsiteY13" fmla="*/ 3186443 h 3552203"/>
              <a:gd name="connsiteX14" fmla="*/ 4465579 w 12178982"/>
              <a:gd name="connsiteY14" fmla="*/ 3264820 h 3552203"/>
              <a:gd name="connsiteX15" fmla="*/ 3583819 w 12178982"/>
              <a:gd name="connsiteY15" fmla="*/ 3386740 h 3552203"/>
              <a:gd name="connsiteX16" fmla="*/ 2972698 w 12178982"/>
              <a:gd name="connsiteY16" fmla="*/ 3430283 h 3552203"/>
              <a:gd name="connsiteX17" fmla="*/ 2457612 w 12178982"/>
              <a:gd name="connsiteY17" fmla="*/ 3491243 h 3552203"/>
              <a:gd name="connsiteX18" fmla="*/ 2056017 w 12178982"/>
              <a:gd name="connsiteY18" fmla="*/ 3517368 h 3552203"/>
              <a:gd name="connsiteX19" fmla="*/ 1706805 w 12178982"/>
              <a:gd name="connsiteY19" fmla="*/ 3543494 h 3552203"/>
              <a:gd name="connsiteX20" fmla="*/ 1060763 w 12178982"/>
              <a:gd name="connsiteY20" fmla="*/ 3543494 h 3552203"/>
              <a:gd name="connsiteX21" fmla="*/ 694091 w 12178982"/>
              <a:gd name="connsiteY21" fmla="*/ 3552203 h 3552203"/>
              <a:gd name="connsiteX22" fmla="*/ 336149 w 12178982"/>
              <a:gd name="connsiteY22" fmla="*/ 3543494 h 3552203"/>
              <a:gd name="connsiteX23" fmla="*/ 161543 w 12178982"/>
              <a:gd name="connsiteY23" fmla="*/ 3526077 h 3552203"/>
              <a:gd name="connsiteX24" fmla="*/ 65510 w 12178982"/>
              <a:gd name="connsiteY24" fmla="*/ 3508660 h 3552203"/>
              <a:gd name="connsiteX25" fmla="*/ 0 w 12178982"/>
              <a:gd name="connsiteY25" fmla="*/ 3479617 h 3552203"/>
              <a:gd name="connsiteX26" fmla="*/ 0 w 12178982"/>
              <a:gd name="connsiteY26" fmla="*/ 16504 h 355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78982" h="3552203">
                <a:moveTo>
                  <a:pt x="11556484" y="0"/>
                </a:moveTo>
                <a:lnTo>
                  <a:pt x="12178982" y="0"/>
                </a:lnTo>
                <a:lnTo>
                  <a:pt x="12178982" y="3076021"/>
                </a:lnTo>
                <a:lnTo>
                  <a:pt x="11999824" y="3029688"/>
                </a:lnTo>
                <a:lnTo>
                  <a:pt x="11833949" y="2986145"/>
                </a:lnTo>
                <a:lnTo>
                  <a:pt x="11275210" y="2942603"/>
                </a:lnTo>
                <a:lnTo>
                  <a:pt x="10306147" y="2890351"/>
                </a:lnTo>
                <a:lnTo>
                  <a:pt x="9075176" y="2864225"/>
                </a:lnTo>
                <a:lnTo>
                  <a:pt x="8106112" y="2907768"/>
                </a:lnTo>
                <a:lnTo>
                  <a:pt x="7538643" y="2933894"/>
                </a:lnTo>
                <a:lnTo>
                  <a:pt x="6962443" y="2977437"/>
                </a:lnTo>
                <a:lnTo>
                  <a:pt x="6386245" y="3047105"/>
                </a:lnTo>
                <a:lnTo>
                  <a:pt x="5722741" y="3099357"/>
                </a:lnTo>
                <a:lnTo>
                  <a:pt x="5198924" y="3186443"/>
                </a:lnTo>
                <a:lnTo>
                  <a:pt x="4465579" y="3264820"/>
                </a:lnTo>
                <a:lnTo>
                  <a:pt x="3583819" y="3386740"/>
                </a:lnTo>
                <a:lnTo>
                  <a:pt x="2972698" y="3430283"/>
                </a:lnTo>
                <a:lnTo>
                  <a:pt x="2457612" y="3491243"/>
                </a:lnTo>
                <a:lnTo>
                  <a:pt x="2056017" y="3517368"/>
                </a:lnTo>
                <a:lnTo>
                  <a:pt x="1706805" y="3543494"/>
                </a:lnTo>
                <a:lnTo>
                  <a:pt x="1060763" y="3543494"/>
                </a:lnTo>
                <a:lnTo>
                  <a:pt x="694091" y="3552203"/>
                </a:lnTo>
                <a:lnTo>
                  <a:pt x="336149" y="3543494"/>
                </a:lnTo>
                <a:lnTo>
                  <a:pt x="161543" y="3526077"/>
                </a:lnTo>
                <a:lnTo>
                  <a:pt x="65510" y="3508660"/>
                </a:lnTo>
                <a:lnTo>
                  <a:pt x="0" y="3479617"/>
                </a:lnTo>
                <a:lnTo>
                  <a:pt x="0" y="1650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31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304800" y="228600"/>
            <a:ext cx="2738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a:defRPr/>
            </a:pPr>
            <a:r>
              <a:rPr lang="en-CA" altLang="en-US" sz="3600" dirty="0">
                <a:solidFill>
                  <a:srgbClr val="181107"/>
                </a:solidFill>
                <a:latin typeface="Rockwell" panose="02060603020205020403" pitchFamily="18" charset="0"/>
                <a:cs typeface="+mn-cs"/>
              </a:rPr>
              <a:t>Questions?</a:t>
            </a:r>
          </a:p>
        </p:txBody>
      </p:sp>
    </p:spTree>
    <p:extLst>
      <p:ext uri="{BB962C8B-B14F-4D97-AF65-F5344CB8AC3E}">
        <p14:creationId xmlns:p14="http://schemas.microsoft.com/office/powerpoint/2010/main" val="99971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 y="2243138"/>
            <a:ext cx="2476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5"/>
          <p:cNvSpPr>
            <a:spLocks noGrp="1"/>
          </p:cNvSpPr>
          <p:nvPr>
            <p:ph sz="quarter" idx="4"/>
          </p:nvPr>
        </p:nvSpPr>
        <p:spPr>
          <a:xfrm>
            <a:off x="4638087" y="2874962"/>
            <a:ext cx="6783859" cy="2767828"/>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Text Placeholder 2"/>
          <p:cNvSpPr>
            <a:spLocks noGrp="1"/>
          </p:cNvSpPr>
          <p:nvPr>
            <p:ph type="body" sz="quarter" idx="10"/>
          </p:nvPr>
        </p:nvSpPr>
        <p:spPr>
          <a:xfrm>
            <a:off x="4637444" y="1872618"/>
            <a:ext cx="7171272" cy="914400"/>
          </a:xfrm>
          <a:prstGeom prst="rect">
            <a:avLst/>
          </a:prstGeom>
        </p:spPr>
        <p:txBody>
          <a:bodyPr/>
          <a:lstStyle>
            <a:lvl1pPr marL="0" indent="0">
              <a:buNone/>
              <a:defRPr sz="3600" b="1">
                <a:solidFill>
                  <a:srgbClr val="003366"/>
                </a:solidFill>
                <a:latin typeface="Rockwell" panose="02060603020205020403" pitchFamily="18" charset="0"/>
              </a:defRPr>
            </a:lvl1pPr>
          </a:lstStyle>
          <a:p>
            <a:pPr lvl="0"/>
            <a:r>
              <a:rPr lang="en-US" dirty="0"/>
              <a:t>Click to edit Master text styles</a:t>
            </a:r>
            <a:endParaRPr lang="en-CA" dirty="0"/>
          </a:p>
        </p:txBody>
      </p:sp>
    </p:spTree>
    <p:extLst>
      <p:ext uri="{BB962C8B-B14F-4D97-AF65-F5344CB8AC3E}">
        <p14:creationId xmlns:p14="http://schemas.microsoft.com/office/powerpoint/2010/main" val="297324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overview">
    <p:spTree>
      <p:nvGrpSpPr>
        <p:cNvPr id="1" name=""/>
        <p:cNvGrpSpPr/>
        <p:nvPr/>
      </p:nvGrpSpPr>
      <p:grpSpPr>
        <a:xfrm>
          <a:off x="0" y="0"/>
          <a:ext cx="0" cy="0"/>
          <a:chOff x="0" y="0"/>
          <a:chExt cx="0" cy="0"/>
        </a:xfrm>
      </p:grpSpPr>
      <p:sp>
        <p:nvSpPr>
          <p:cNvPr id="4" name="Rectangle 11"/>
          <p:cNvSpPr txBox="1">
            <a:spLocks noChangeArrowheads="1"/>
          </p:cNvSpPr>
          <p:nvPr userDrawn="1"/>
        </p:nvSpPr>
        <p:spPr bwMode="auto">
          <a:xfrm>
            <a:off x="11800662" y="6532562"/>
            <a:ext cx="2528887"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defPPr>
              <a:defRPr lang="en-US"/>
            </a:defPPr>
            <a:lvl1pPr algn="l" rtl="0" eaLnBrk="1" fontAlgn="base" hangingPunct="1">
              <a:spcBef>
                <a:spcPct val="0"/>
              </a:spcBef>
              <a:spcAft>
                <a:spcPct val="0"/>
              </a:spcAft>
              <a:defRPr sz="14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EA81C587-ED4F-4C7B-8A19-5B76F268D966}" type="slidenum">
              <a:rPr lang="en-CA" altLang="en-US" smtClean="0">
                <a:solidFill>
                  <a:srgbClr val="FFFFFF"/>
                </a:solidFill>
              </a:rPr>
              <a:pPr>
                <a:defRPr/>
              </a:pPr>
              <a:t>‹#›</a:t>
            </a:fld>
            <a:endParaRPr lang="en-CA" altLang="en-US" dirty="0">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t="33859" b="28293"/>
          <a:stretch>
            <a:fillRect/>
          </a:stretch>
        </p:blipFill>
        <p:spPr bwMode="auto">
          <a:xfrm>
            <a:off x="1909763" y="2157413"/>
            <a:ext cx="27273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p:cNvSpPr>
            <a:spLocks noGrp="1"/>
          </p:cNvSpPr>
          <p:nvPr>
            <p:ph sz="quarter" idx="4"/>
          </p:nvPr>
        </p:nvSpPr>
        <p:spPr>
          <a:xfrm>
            <a:off x="4638087" y="2874962"/>
            <a:ext cx="6783859" cy="2767828"/>
          </a:xfrm>
          <a:prstGeom prst="rect">
            <a:avLst/>
          </a:prstGeom>
        </p:spPr>
        <p:txBody>
          <a:bodyPr>
            <a:normAutofit/>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Click to edit Master text styles</a:t>
            </a:r>
          </a:p>
          <a:p>
            <a:pPr lvl="0"/>
            <a:r>
              <a:rPr lang="en-US" dirty="0"/>
              <a:t>Click to edit Master text styles</a:t>
            </a:r>
          </a:p>
        </p:txBody>
      </p:sp>
      <p:sp>
        <p:nvSpPr>
          <p:cNvPr id="13" name="Text Placeholder 2"/>
          <p:cNvSpPr>
            <a:spLocks noGrp="1"/>
          </p:cNvSpPr>
          <p:nvPr>
            <p:ph type="body" sz="quarter" idx="10"/>
          </p:nvPr>
        </p:nvSpPr>
        <p:spPr>
          <a:xfrm>
            <a:off x="4637444" y="2270089"/>
            <a:ext cx="7171272" cy="914400"/>
          </a:xfrm>
          <a:prstGeom prst="rect">
            <a:avLst/>
          </a:prstGeom>
        </p:spPr>
        <p:txBody>
          <a:bodyPr/>
          <a:lstStyle>
            <a:lvl1pPr marL="0" indent="0">
              <a:buNone/>
              <a:defRPr sz="3600" b="1">
                <a:solidFill>
                  <a:srgbClr val="003366"/>
                </a:solidFill>
                <a:latin typeface="Rockwell" panose="02060603020205020403" pitchFamily="18" charset="0"/>
              </a:defRPr>
            </a:lvl1pPr>
          </a:lstStyle>
          <a:p>
            <a:pPr lvl="0"/>
            <a:r>
              <a:rPr lang="en-US" dirty="0"/>
              <a:t>Click to edit Master text styles</a:t>
            </a:r>
            <a:endParaRPr lang="en-CA" dirty="0"/>
          </a:p>
        </p:txBody>
      </p:sp>
      <p:sp>
        <p:nvSpPr>
          <p:cNvPr id="6" name="Footer Placeholder 5"/>
          <p:cNvSpPr>
            <a:spLocks noGrp="1" noChangeArrowheads="1"/>
          </p:cNvSpPr>
          <p:nvPr>
            <p:ph type="ftr" sz="quarter" idx="11"/>
          </p:nvPr>
        </p:nvSpPr>
        <p:spPr bwMode="auto">
          <a:xfrm>
            <a:off x="133350" y="6410325"/>
            <a:ext cx="2106613" cy="325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bg1"/>
                </a:solidFill>
                <a:ea typeface="ＭＳ Ｐゴシック" pitchFamily="34" charset="-128"/>
                <a:cs typeface="Arial" pitchFamily="34" charset="0"/>
              </a:defRPr>
            </a:lvl1pPr>
          </a:lstStyle>
          <a:p>
            <a:pPr>
              <a:defRPr/>
            </a:pPr>
            <a:endParaRPr lang="en-CA" altLang="en-US">
              <a:solidFill>
                <a:srgbClr val="FFFFFF"/>
              </a:solidFill>
            </a:endParaRPr>
          </a:p>
        </p:txBody>
      </p:sp>
    </p:spTree>
    <p:extLst>
      <p:ext uri="{BB962C8B-B14F-4D97-AF65-F5344CB8AC3E}">
        <p14:creationId xmlns:p14="http://schemas.microsoft.com/office/powerpoint/2010/main" val="250769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Footer Placeholder 2"/>
          <p:cNvSpPr>
            <a:spLocks noGrp="1"/>
          </p:cNvSpPr>
          <p:nvPr>
            <p:ph type="ftr" sz="quarter" idx="10"/>
          </p:nvPr>
        </p:nvSpPr>
        <p:spPr>
          <a:xfrm>
            <a:off x="133350" y="6410325"/>
            <a:ext cx="2106613" cy="325438"/>
          </a:xfrm>
          <a:prstGeom prst="rect">
            <a:avLst/>
          </a:prstGeom>
        </p:spPr>
        <p:txBody>
          <a:bodyPr/>
          <a:lstStyle>
            <a:lvl1pPr eaLnBrk="1" hangingPunct="1">
              <a:defRPr>
                <a:ea typeface="ＭＳ Ｐゴシック" pitchFamily="34" charset="-128"/>
                <a:cs typeface="Arial" pitchFamily="34" charset="0"/>
              </a:defRPr>
            </a:lvl1pPr>
          </a:lstStyle>
          <a:p>
            <a:pPr>
              <a:defRPr/>
            </a:pPr>
            <a:endParaRPr lang="en-CA" altLang="en-US">
              <a:solidFill>
                <a:srgbClr val="000000"/>
              </a:solidFill>
            </a:endParaRPr>
          </a:p>
        </p:txBody>
      </p:sp>
      <p:sp>
        <p:nvSpPr>
          <p:cNvPr id="4" name="Slide Number Placeholder 3"/>
          <p:cNvSpPr>
            <a:spLocks noGrp="1"/>
          </p:cNvSpPr>
          <p:nvPr>
            <p:ph type="sldNum" sz="quarter" idx="11"/>
          </p:nvPr>
        </p:nvSpPr>
        <p:spPr>
          <a:xfrm>
            <a:off x="2627313" y="6410325"/>
            <a:ext cx="822325" cy="325438"/>
          </a:xfrm>
          <a:prstGeom prst="rect">
            <a:avLst/>
          </a:prstGeom>
        </p:spPr>
        <p:txBody>
          <a:bodyPr/>
          <a:lstStyle>
            <a:lvl1pPr eaLnBrk="1" hangingPunct="1">
              <a:defRPr>
                <a:ea typeface="ＭＳ Ｐゴシック" pitchFamily="34" charset="-128"/>
                <a:cs typeface="Arial" pitchFamily="34" charset="0"/>
              </a:defRPr>
            </a:lvl1pPr>
          </a:lstStyle>
          <a:p>
            <a:pPr>
              <a:defRPr/>
            </a:pPr>
            <a:fld id="{A483059B-705E-4F90-A26E-B744E8D4F64E}" type="slidenum">
              <a:rPr lang="en-CA" altLang="en-US">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70120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ue blank">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Footer Placeholder 2"/>
          <p:cNvSpPr>
            <a:spLocks noGrp="1" noChangeArrowheads="1"/>
          </p:cNvSpPr>
          <p:nvPr>
            <p:ph type="ftr" sz="quarter" idx="10"/>
          </p:nvPr>
        </p:nvSpPr>
        <p:spPr>
          <a:xfrm>
            <a:off x="133350" y="6410325"/>
            <a:ext cx="2106613" cy="325438"/>
          </a:xfrm>
          <a:prstGeom prst="rect">
            <a:avLst/>
          </a:prstGeom>
        </p:spPr>
        <p:txBody>
          <a:bodyPr/>
          <a:lstStyle>
            <a:lvl1pPr>
              <a:defRPr b="1">
                <a:ea typeface="ＭＳ Ｐゴシック" pitchFamily="34" charset="-128"/>
                <a:cs typeface="Arial" pitchFamily="34" charset="0"/>
              </a:defRPr>
            </a:lvl1pPr>
          </a:lstStyle>
          <a:p>
            <a:pPr>
              <a:defRPr/>
            </a:pPr>
            <a:endParaRPr lang="en-CA" altLang="en-US"/>
          </a:p>
        </p:txBody>
      </p:sp>
      <p:sp>
        <p:nvSpPr>
          <p:cNvPr id="4" name="Rectangle 11"/>
          <p:cNvSpPr>
            <a:spLocks noGrp="1" noChangeArrowheads="1"/>
          </p:cNvSpPr>
          <p:nvPr>
            <p:ph type="sldNum" sz="quarter" idx="11"/>
          </p:nvPr>
        </p:nvSpPr>
        <p:spPr>
          <a:xfrm>
            <a:off x="11201400" y="6508750"/>
            <a:ext cx="822325" cy="325438"/>
          </a:xfrm>
          <a:prstGeom prst="rect">
            <a:avLst/>
          </a:prstGeom>
        </p:spPr>
        <p:txBody>
          <a:bodyPr/>
          <a:lstStyle>
            <a:lvl1pPr>
              <a:defRPr b="1">
                <a:ea typeface="ＭＳ Ｐゴシック" pitchFamily="34" charset="-128"/>
                <a:cs typeface="Arial" pitchFamily="34" charset="0"/>
              </a:defRPr>
            </a:lvl1pPr>
          </a:lstStyle>
          <a:p>
            <a:pPr>
              <a:defRPr/>
            </a:pPr>
            <a:fld id="{FD41BBBF-EE33-4CDE-9A98-0BE167D7CDE6}" type="slidenum">
              <a:rPr lang="en-CA" altLang="en-US"/>
              <a:pPr>
                <a:defRPr/>
              </a:pPr>
              <a:t>‹#›</a:t>
            </a:fld>
            <a:endParaRPr lang="en-CA" altLang="en-US" dirty="0"/>
          </a:p>
        </p:txBody>
      </p:sp>
    </p:spTree>
    <p:extLst>
      <p:ext uri="{BB962C8B-B14F-4D97-AF65-F5344CB8AC3E}">
        <p14:creationId xmlns:p14="http://schemas.microsoft.com/office/powerpoint/2010/main" val="283170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cenario">
    <p:spTree>
      <p:nvGrpSpPr>
        <p:cNvPr id="1" name=""/>
        <p:cNvGrpSpPr/>
        <p:nvPr/>
      </p:nvGrpSpPr>
      <p:grpSpPr>
        <a:xfrm>
          <a:off x="0" y="0"/>
          <a:ext cx="0" cy="0"/>
          <a:chOff x="0" y="0"/>
          <a:chExt cx="0" cy="0"/>
        </a:xfrm>
      </p:grpSpPr>
      <p:sp>
        <p:nvSpPr>
          <p:cNvPr id="4" name="Oval 3"/>
          <p:cNvSpPr/>
          <p:nvPr userDrawn="1"/>
        </p:nvSpPr>
        <p:spPr>
          <a:xfrm>
            <a:off x="914400" y="490538"/>
            <a:ext cx="1338263" cy="1339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a:xfrm>
            <a:off x="2524458" y="503562"/>
            <a:ext cx="7878497" cy="836618"/>
          </a:xfrm>
          <a:prstGeom prst="rect">
            <a:avLst/>
          </a:prstGeom>
        </p:spPr>
        <p:txBody>
          <a:bodyPr/>
          <a:lstStyle>
            <a:lvl1pPr algn="l">
              <a:defRPr sz="4000" b="1" baseline="0">
                <a:solidFill>
                  <a:schemeClr val="bg1"/>
                </a:solidFill>
                <a:latin typeface="Rockwell" panose="02060603020205020403" pitchFamily="18" charset="0"/>
              </a:defRPr>
            </a:lvl1pPr>
          </a:lstStyle>
          <a:p>
            <a:r>
              <a:rPr lang="en-US"/>
              <a:t>Click to edit Master title style</a:t>
            </a:r>
            <a:endParaRPr lang="en-CA" dirty="0"/>
          </a:p>
        </p:txBody>
      </p:sp>
      <p:sp>
        <p:nvSpPr>
          <p:cNvPr id="8" name="Content Placeholder 7"/>
          <p:cNvSpPr>
            <a:spLocks noGrp="1"/>
          </p:cNvSpPr>
          <p:nvPr>
            <p:ph sz="quarter" idx="10"/>
          </p:nvPr>
        </p:nvSpPr>
        <p:spPr>
          <a:xfrm>
            <a:off x="2524458" y="2181115"/>
            <a:ext cx="7878497" cy="2059581"/>
          </a:xfrm>
          <a:prstGeom prst="rect">
            <a:avLst/>
          </a:prstGeom>
        </p:spPr>
        <p:txBody>
          <a:bodyPr>
            <a:normAutofit/>
          </a:bodyPr>
          <a:lstStyle>
            <a:lvl1pPr marL="0" indent="0">
              <a:spcBef>
                <a:spcPts val="600"/>
              </a:spcBef>
              <a:spcAft>
                <a:spcPts val="600"/>
              </a:spcAft>
              <a:buFontTx/>
              <a:buNone/>
              <a:defRPr lang="en-US" sz="3200" kern="1200" dirty="0" smtClean="0">
                <a:solidFill>
                  <a:schemeClr val="tx2">
                    <a:lumMod val="75000"/>
                    <a:lumOff val="25000"/>
                  </a:schemeClr>
                </a:solidFill>
                <a:latin typeface="+mn-lt"/>
                <a:ea typeface="+mn-ea"/>
                <a:cs typeface="+mn-cs"/>
              </a:defRPr>
            </a:lvl1pPr>
            <a:lvl2pPr marL="914400" indent="-457200">
              <a:buFont typeface="Arial" panose="020B0604020202020204" pitchFamily="34" charset="0"/>
              <a:buChar char="•"/>
              <a:defRPr>
                <a:solidFill>
                  <a:schemeClr val="tx2">
                    <a:lumMod val="75000"/>
                    <a:lumOff val="25000"/>
                  </a:schemeClr>
                </a:solidFill>
              </a:defRPr>
            </a:lvl2pPr>
            <a:lvl3pPr>
              <a:defRPr>
                <a:solidFill>
                  <a:schemeClr val="tx2">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3" name="Oval 2">
            <a:extLst>
              <a:ext uri="{FF2B5EF4-FFF2-40B4-BE49-F238E27FC236}">
                <a16:creationId xmlns:a16="http://schemas.microsoft.com/office/drawing/2014/main" id="{7650C24B-DAF1-44E0-8584-F685AE073EA0}"/>
              </a:ext>
            </a:extLst>
          </p:cNvPr>
          <p:cNvSpPr/>
          <p:nvPr userDrawn="1"/>
        </p:nvSpPr>
        <p:spPr>
          <a:xfrm>
            <a:off x="954670" y="533400"/>
            <a:ext cx="1257722" cy="1203325"/>
          </a:xfrm>
          <a:prstGeom prst="ellipse">
            <a:avLst/>
          </a:prstGeom>
          <a:solidFill>
            <a:srgbClr val="6CA9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Graphic 6" descr="Internet outline">
            <a:extLst>
              <a:ext uri="{FF2B5EF4-FFF2-40B4-BE49-F238E27FC236}">
                <a16:creationId xmlns:a16="http://schemas.microsoft.com/office/drawing/2014/main" id="{5656F400-7E10-4FF4-8357-AB46BADAB7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500" y="533400"/>
            <a:ext cx="1086061" cy="1086061"/>
          </a:xfrm>
          <a:prstGeom prst="rect">
            <a:avLst/>
          </a:prstGeom>
        </p:spPr>
      </p:pic>
    </p:spTree>
    <p:extLst>
      <p:ext uri="{BB962C8B-B14F-4D97-AF65-F5344CB8AC3E}">
        <p14:creationId xmlns:p14="http://schemas.microsoft.com/office/powerpoint/2010/main" val="225212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EAE2-BBDC-4CF4-833C-EF16C7902A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172696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434888"/>
      </p:ext>
    </p:extLst>
  </p:cSld>
  <p:clrMap bg1="lt1" tx1="dk1" bg2="lt2" tx2="dk2" accent1="accent1" accent2="accent2" accent3="accent3" accent4="accent4" accent5="accent5" accent6="accent6" hlink="hlink" folHlink="folHlink"/>
  <p:sldLayoutIdLst>
    <p:sldLayoutId id="2147488606" r:id="rId1"/>
    <p:sldLayoutId id="2147488607" r:id="rId2"/>
    <p:sldLayoutId id="2147488611"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42863"/>
            <a:ext cx="121920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867400"/>
            <a:ext cx="12192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568580"/>
      </p:ext>
    </p:extLst>
  </p:cSld>
  <p:clrMap bg1="lt1" tx1="dk1" bg2="lt2" tx2="dk2" accent1="accent1" accent2="accent2" accent3="accent3" accent4="accent4" accent5="accent5" accent6="accent6" hlink="hlink" folHlink="folHlink"/>
  <p:sldLayoutIdLst>
    <p:sldLayoutId id="2147488614" r:id="rId1"/>
    <p:sldLayoutId id="2147488623" r:id="rId2"/>
    <p:sldLayoutId id="2147488627" r:id="rId3"/>
    <p:sldLayoutId id="2147488649" r:id="rId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958013"/>
          </a:xfrm>
          <a:prstGeom prst="rect">
            <a:avLst/>
          </a:prstGeom>
          <a:solidFill>
            <a:srgbClr val="6CA9CF"/>
          </a:solidFill>
          <a:ln>
            <a:solidFill>
              <a:srgbClr val="3165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ounded Rectangle 9"/>
          <p:cNvSpPr/>
          <p:nvPr userDrawn="1"/>
        </p:nvSpPr>
        <p:spPr>
          <a:xfrm>
            <a:off x="406400" y="228600"/>
            <a:ext cx="11379200" cy="6324600"/>
          </a:xfrm>
          <a:prstGeom prst="roundRect">
            <a:avLst/>
          </a:prstGeom>
          <a:solidFill>
            <a:schemeClr val="bg1"/>
          </a:solidFill>
          <a:ln w="60325">
            <a:solidFill>
              <a:srgbClr val="344C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rgbClr val="FFFFFF"/>
              </a:solidFill>
            </a:endParaRPr>
          </a:p>
        </p:txBody>
      </p:sp>
      <p:pic>
        <p:nvPicPr>
          <p:cNvPr id="1028"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6400" y="285750"/>
            <a:ext cx="112887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708554"/>
      </p:ext>
    </p:extLst>
  </p:cSld>
  <p:clrMap bg1="lt1" tx1="dk1" bg2="lt2" tx2="dk2" accent1="accent1" accent2="accent2" accent3="accent3" accent4="accent4" accent5="accent5" accent6="accent6" hlink="hlink" folHlink="folHlink"/>
  <p:sldLayoutIdLst>
    <p:sldLayoutId id="2147488685" r:id="rId1"/>
    <p:sldLayoutId id="2147488684" r:id="rId2"/>
    <p:sldLayoutId id="2147488683"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color.adobe.com/create/color-wheel"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3"/>
          <p:cNvSpPr txBox="1">
            <a:spLocks noChangeArrowheads="1"/>
          </p:cNvSpPr>
          <p:nvPr/>
        </p:nvSpPr>
        <p:spPr bwMode="auto">
          <a:xfrm>
            <a:off x="6629400" y="-1066800"/>
            <a:ext cx="31400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a:endParaRPr lang="en-CA" altLang="en-US" b="0">
              <a:solidFill>
                <a:srgbClr val="000000"/>
              </a:solidFill>
              <a:cs typeface="+mn-cs"/>
            </a:endParaRPr>
          </a:p>
        </p:txBody>
      </p:sp>
      <p:sp>
        <p:nvSpPr>
          <p:cNvPr id="81923" name="Content Placeholder 2"/>
          <p:cNvSpPr>
            <a:spLocks noGrp="1"/>
          </p:cNvSpPr>
          <p:nvPr>
            <p:ph sz="quarter" idx="4"/>
          </p:nvPr>
        </p:nvSpPr>
        <p:spPr bwMode="auto">
          <a:xfrm>
            <a:off x="2260663" y="5486400"/>
            <a:ext cx="81407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CA" altLang="en-US" b="1" dirty="0"/>
              <a:t>Lorri Weaver</a:t>
            </a:r>
          </a:p>
        </p:txBody>
      </p:sp>
      <p:sp>
        <p:nvSpPr>
          <p:cNvPr id="81924" name="Text Placeholder 3"/>
          <p:cNvSpPr>
            <a:spLocks noGrp="1"/>
          </p:cNvSpPr>
          <p:nvPr>
            <p:ph type="body" sz="quarter" idx="10"/>
          </p:nvPr>
        </p:nvSpPr>
        <p:spPr bwMode="auto">
          <a:xfrm>
            <a:off x="2923032" y="3657600"/>
            <a:ext cx="6815963"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5400" dirty="0">
                <a:solidFill>
                  <a:srgbClr val="FF6600"/>
                </a:solidFill>
              </a:rPr>
              <a:t>Using Infographics in Chemistry</a:t>
            </a:r>
          </a:p>
        </p:txBody>
      </p:sp>
    </p:spTree>
    <p:extLst>
      <p:ext uri="{BB962C8B-B14F-4D97-AF65-F5344CB8AC3E}">
        <p14:creationId xmlns:p14="http://schemas.microsoft.com/office/powerpoint/2010/main" val="248336453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79"/>
            <a:ext cx="2423160" cy="617221"/>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573121"/>
            <a:ext cx="2423160" cy="1203407"/>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2800" b="0" dirty="0"/>
              <a:t>Cite supporting facts</a:t>
            </a:r>
            <a:endParaRPr lang="en-CA" sz="28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2854428"/>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Consider how to convey </a:t>
            </a:r>
            <a:r>
              <a:rPr lang="en-US" sz="1600" b="0"/>
              <a:t>the message</a:t>
            </a:r>
            <a:endParaRPr lang="en-CA" sz="16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3663848"/>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Show facts in a visual way</a:t>
            </a:r>
            <a:endParaRPr lang="en-CA" sz="16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4473268"/>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280612"/>
              <a:satOff val="-27829"/>
              <a:lumOff val="17717"/>
              <a:alphaOff val="0"/>
            </a:schemeClr>
          </a:fillRef>
          <a:effectRef idx="0">
            <a:schemeClr val="accent3">
              <a:shade val="80000"/>
              <a:hueOff val="280612"/>
              <a:satOff val="-27829"/>
              <a:lumOff val="17717"/>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Develop wire diagram, sketch or storyboard</a:t>
            </a:r>
            <a:endParaRPr lang="en-CA" sz="16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282688"/>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374149"/>
              <a:satOff val="-37106"/>
              <a:lumOff val="23622"/>
              <a:alphaOff val="0"/>
            </a:schemeClr>
          </a:fillRef>
          <a:effectRef idx="0">
            <a:schemeClr val="accent3">
              <a:shade val="80000"/>
              <a:hueOff val="374149"/>
              <a:satOff val="-37106"/>
              <a:lumOff val="23622"/>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Select </a:t>
            </a:r>
            <a:r>
              <a:rPr lang="en-US" sz="1600" b="0"/>
              <a:t>design tool</a:t>
            </a:r>
            <a:endParaRPr lang="en-CA" sz="16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467687"/>
              <a:satOff val="-46382"/>
              <a:lumOff val="29528"/>
              <a:alphaOff val="0"/>
            </a:schemeClr>
          </a:fillRef>
          <a:effectRef idx="0">
            <a:schemeClr val="accent3">
              <a:shade val="80000"/>
              <a:hueOff val="467687"/>
              <a:satOff val="-46382"/>
              <a:lumOff val="29528"/>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a:t>User testing</a:t>
            </a:r>
            <a:endParaRPr lang="en-CA" sz="1600" b="0" dirty="0"/>
          </a:p>
        </p:txBody>
      </p:sp>
      <p:sp>
        <p:nvSpPr>
          <p:cNvPr id="8" name="Content Placeholder 6">
            <a:extLst>
              <a:ext uri="{FF2B5EF4-FFF2-40B4-BE49-F238E27FC236}">
                <a16:creationId xmlns:a16="http://schemas.microsoft.com/office/drawing/2014/main" id="{50A2A71C-5EDA-492E-A062-6DF854870324}"/>
              </a:ext>
            </a:extLst>
          </p:cNvPr>
          <p:cNvSpPr txBox="1">
            <a:spLocks/>
          </p:cNvSpPr>
          <p:nvPr/>
        </p:nvSpPr>
        <p:spPr>
          <a:xfrm>
            <a:off x="4102100" y="3048000"/>
            <a:ext cx="7099300" cy="3505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CA" b="0" kern="0" dirty="0"/>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780837" y="6532562"/>
            <a:ext cx="822325" cy="325438"/>
          </a:xfrm>
        </p:spPr>
        <p:txBody>
          <a:bodyPr/>
          <a:lstStyle/>
          <a:p>
            <a:pPr>
              <a:defRPr/>
            </a:pPr>
            <a:fld id="{A483059B-705E-4F90-A26E-B744E8D4F64E}" type="slidenum">
              <a:rPr lang="en-CA" altLang="en-US" smtClean="0">
                <a:solidFill>
                  <a:schemeClr val="bg1"/>
                </a:solidFill>
              </a:rPr>
              <a:pPr>
                <a:defRPr/>
              </a:pPr>
              <a:t>10</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763700"/>
            <a:ext cx="2423160" cy="731521"/>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message or question</a:t>
            </a:r>
            <a:endParaRPr lang="en-CA" sz="1600" b="0" dirty="0"/>
          </a:p>
        </p:txBody>
      </p:sp>
      <p:sp>
        <p:nvSpPr>
          <p:cNvPr id="3" name="TextBox 2">
            <a:extLst>
              <a:ext uri="{FF2B5EF4-FFF2-40B4-BE49-F238E27FC236}">
                <a16:creationId xmlns:a16="http://schemas.microsoft.com/office/drawing/2014/main" id="{8A2062A3-98D5-44EA-BA48-4F6EEE192C61}"/>
              </a:ext>
            </a:extLst>
          </p:cNvPr>
          <p:cNvSpPr txBox="1"/>
          <p:nvPr/>
        </p:nvSpPr>
        <p:spPr>
          <a:xfrm>
            <a:off x="3124201" y="1573121"/>
            <a:ext cx="6019800" cy="3785652"/>
          </a:xfrm>
          <a:prstGeom prst="rect">
            <a:avLst/>
          </a:prstGeom>
          <a:noFill/>
        </p:spPr>
        <p:txBody>
          <a:bodyPr wrap="square" rtlCol="0">
            <a:spAutoFit/>
          </a:bodyPr>
          <a:lstStyle/>
          <a:p>
            <a:r>
              <a:rPr lang="en-US" sz="4000" dirty="0"/>
              <a:t>Information checklist:</a:t>
            </a:r>
          </a:p>
          <a:p>
            <a:endParaRPr lang="en-US" sz="2000" b="0" dirty="0"/>
          </a:p>
          <a:p>
            <a:pPr marL="457200" indent="-457200">
              <a:buFont typeface="Wingdings" panose="05000000000000000000" pitchFamily="2" charset="2"/>
              <a:buChar char="q"/>
            </a:pPr>
            <a:r>
              <a:rPr lang="en-US" sz="4000" b="0" dirty="0"/>
              <a:t>Reference cited</a:t>
            </a:r>
          </a:p>
          <a:p>
            <a:endParaRPr lang="en-US" sz="2000" b="0" dirty="0"/>
          </a:p>
          <a:p>
            <a:pPr marL="457200" indent="-457200">
              <a:buFont typeface="Wingdings" panose="05000000000000000000" pitchFamily="2" charset="2"/>
              <a:buChar char="q"/>
            </a:pPr>
            <a:r>
              <a:rPr lang="en-US" sz="4000" b="0" dirty="0"/>
              <a:t>Connects to main message/question or mandated requirement</a:t>
            </a:r>
          </a:p>
        </p:txBody>
      </p:sp>
      <p:sp>
        <p:nvSpPr>
          <p:cNvPr id="20" name="Rectangle 19">
            <a:extLst>
              <a:ext uri="{FF2B5EF4-FFF2-40B4-BE49-F238E27FC236}">
                <a16:creationId xmlns:a16="http://schemas.microsoft.com/office/drawing/2014/main" id="{C1B99BBE-37D9-4162-883C-80849DEFEAD3}"/>
              </a:ext>
            </a:extLst>
          </p:cNvPr>
          <p:cNvSpPr/>
          <p:nvPr/>
        </p:nvSpPr>
        <p:spPr>
          <a:xfrm>
            <a:off x="9284637" y="3352799"/>
            <a:ext cx="2698705" cy="1929773"/>
          </a:xfrm>
          <a:prstGeom prst="rect">
            <a:avLst/>
          </a:prstGeom>
          <a:blipFill dpi="0" rotWithShape="1">
            <a:blip r:embed="rId3">
              <a:extLst>
                <a:ext uri="{28A0092B-C50C-407E-A947-70E740481C1C}">
                  <a14:useLocalDpi xmlns:a14="http://schemas.microsoft.com/office/drawing/2010/main" val="0"/>
                </a:ext>
              </a:extLst>
            </a:blip>
            <a:srcRect/>
            <a:stretch>
              <a:fillRect l="-11427" t="-5746" r="1251" b="-30872"/>
            </a:stretch>
          </a:blip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008724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50A2A71C-5EDA-492E-A062-6DF854870324}"/>
              </a:ext>
            </a:extLst>
          </p:cNvPr>
          <p:cNvSpPr txBox="1">
            <a:spLocks/>
          </p:cNvSpPr>
          <p:nvPr/>
        </p:nvSpPr>
        <p:spPr>
          <a:xfrm>
            <a:off x="4102100" y="3048000"/>
            <a:ext cx="7099300" cy="3505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CA" b="0" kern="0" dirty="0"/>
          </a:p>
        </p:txBody>
      </p:sp>
      <p:sp>
        <p:nvSpPr>
          <p:cNvPr id="5" name="Title 4">
            <a:extLst>
              <a:ext uri="{FF2B5EF4-FFF2-40B4-BE49-F238E27FC236}">
                <a16:creationId xmlns:a16="http://schemas.microsoft.com/office/drawing/2014/main" id="{4729D792-4516-4448-993B-73BBB557DC1C}"/>
              </a:ext>
            </a:extLst>
          </p:cNvPr>
          <p:cNvSpPr>
            <a:spLocks noGrp="1"/>
          </p:cNvSpPr>
          <p:nvPr>
            <p:ph type="title"/>
          </p:nvPr>
        </p:nvSpPr>
        <p:spPr/>
        <p:txBody>
          <a:bodyPr/>
          <a:lstStyle/>
          <a:p>
            <a:r>
              <a:rPr lang="en-US" dirty="0"/>
              <a:t>Cite supporting facts</a:t>
            </a:r>
            <a:endParaRPr lang="en-CA" dirty="0"/>
          </a:p>
        </p:txBody>
      </p:sp>
      <p:sp>
        <p:nvSpPr>
          <p:cNvPr id="6" name="Content Placeholder 5">
            <a:extLst>
              <a:ext uri="{FF2B5EF4-FFF2-40B4-BE49-F238E27FC236}">
                <a16:creationId xmlns:a16="http://schemas.microsoft.com/office/drawing/2014/main" id="{3DAC4625-E7B4-46B2-8F3E-7BED95266A3E}"/>
              </a:ext>
            </a:extLst>
          </p:cNvPr>
          <p:cNvSpPr>
            <a:spLocks noGrp="1"/>
          </p:cNvSpPr>
          <p:nvPr>
            <p:ph sz="quarter" idx="10"/>
          </p:nvPr>
        </p:nvSpPr>
        <p:spPr>
          <a:xfrm>
            <a:off x="2524458" y="1242873"/>
            <a:ext cx="7878497" cy="836619"/>
          </a:xfrm>
        </p:spPr>
        <p:txBody>
          <a:bodyPr/>
          <a:lstStyle/>
          <a:p>
            <a:r>
              <a:rPr lang="en-US" dirty="0"/>
              <a:t>Ethyl Acetate</a:t>
            </a:r>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4294967295"/>
          </p:nvPr>
        </p:nvSpPr>
        <p:spPr>
          <a:xfrm>
            <a:off x="11369675" y="6532563"/>
            <a:ext cx="822325" cy="325437"/>
          </a:xfrm>
          <a:prstGeom prst="rect">
            <a:avLst/>
          </a:prstGeom>
        </p:spPr>
        <p:txBody>
          <a:bodyPr/>
          <a:lstStyle/>
          <a:p>
            <a:pPr>
              <a:defRPr/>
            </a:pPr>
            <a:fld id="{A483059B-705E-4F90-A26E-B744E8D4F64E}" type="slidenum">
              <a:rPr lang="en-CA" altLang="en-US" smtClean="0">
                <a:solidFill>
                  <a:schemeClr val="bg1"/>
                </a:solidFill>
              </a:rPr>
              <a:pPr>
                <a:defRPr/>
              </a:pPr>
              <a:t>11</a:t>
            </a:fld>
            <a:endParaRPr lang="en-CA" altLang="en-US" dirty="0">
              <a:solidFill>
                <a:schemeClr val="bg1"/>
              </a:solidFill>
            </a:endParaRPr>
          </a:p>
        </p:txBody>
      </p:sp>
      <p:graphicFrame>
        <p:nvGraphicFramePr>
          <p:cNvPr id="7" name="Table 8">
            <a:extLst>
              <a:ext uri="{FF2B5EF4-FFF2-40B4-BE49-F238E27FC236}">
                <a16:creationId xmlns:a16="http://schemas.microsoft.com/office/drawing/2014/main" id="{292818B3-F9B7-41DD-825C-85FCA4A4DD86}"/>
              </a:ext>
            </a:extLst>
          </p:cNvPr>
          <p:cNvGraphicFramePr>
            <a:graphicFrameLocks noGrp="1"/>
          </p:cNvGraphicFramePr>
          <p:nvPr>
            <p:extLst>
              <p:ext uri="{D42A27DB-BD31-4B8C-83A1-F6EECF244321}">
                <p14:modId xmlns:p14="http://schemas.microsoft.com/office/powerpoint/2010/main" val="1391560016"/>
              </p:ext>
            </p:extLst>
          </p:nvPr>
        </p:nvGraphicFramePr>
        <p:xfrm>
          <a:off x="396874" y="1905000"/>
          <a:ext cx="11414127" cy="4648200"/>
        </p:xfrm>
        <a:graphic>
          <a:graphicData uri="http://schemas.openxmlformats.org/drawingml/2006/table">
            <a:tbl>
              <a:tblPr firstRow="1" bandRow="1">
                <a:tableStyleId>{F2DE63D5-997A-4646-A377-4702673A728D}</a:tableStyleId>
              </a:tblPr>
              <a:tblGrid>
                <a:gridCol w="4708526">
                  <a:extLst>
                    <a:ext uri="{9D8B030D-6E8A-4147-A177-3AD203B41FA5}">
                      <a16:colId xmlns:a16="http://schemas.microsoft.com/office/drawing/2014/main" val="3428513541"/>
                    </a:ext>
                  </a:extLst>
                </a:gridCol>
                <a:gridCol w="2900892">
                  <a:extLst>
                    <a:ext uri="{9D8B030D-6E8A-4147-A177-3AD203B41FA5}">
                      <a16:colId xmlns:a16="http://schemas.microsoft.com/office/drawing/2014/main" val="2344827247"/>
                    </a:ext>
                  </a:extLst>
                </a:gridCol>
                <a:gridCol w="3804709">
                  <a:extLst>
                    <a:ext uri="{9D8B030D-6E8A-4147-A177-3AD203B41FA5}">
                      <a16:colId xmlns:a16="http://schemas.microsoft.com/office/drawing/2014/main" val="2596722192"/>
                    </a:ext>
                  </a:extLst>
                </a:gridCol>
              </a:tblGrid>
              <a:tr h="1108460">
                <a:tc>
                  <a:txBody>
                    <a:bodyPr/>
                    <a:lstStyle/>
                    <a:p>
                      <a:r>
                        <a:rPr lang="en-US" sz="3200" b="0" dirty="0"/>
                        <a:t>Fact</a:t>
                      </a:r>
                      <a:endParaRPr lang="en-CA" sz="3200" b="0" dirty="0"/>
                    </a:p>
                  </a:txBody>
                  <a:tcPr>
                    <a:lnB w="38100" cap="flat" cmpd="sng" algn="ctr">
                      <a:solidFill>
                        <a:schemeClr val="accent3"/>
                      </a:solidFill>
                      <a:prstDash val="solid"/>
                      <a:round/>
                      <a:headEnd type="none" w="med" len="med"/>
                      <a:tailEnd type="none" w="med" len="med"/>
                    </a:lnB>
                  </a:tcPr>
                </a:tc>
                <a:tc>
                  <a:txBody>
                    <a:bodyPr/>
                    <a:lstStyle/>
                    <a:p>
                      <a:r>
                        <a:rPr lang="en-US" sz="3200" b="0" dirty="0"/>
                        <a:t>Reference</a:t>
                      </a:r>
                      <a:endParaRPr lang="en-CA" sz="3200" b="0" dirty="0"/>
                    </a:p>
                  </a:txBody>
                  <a:tcPr>
                    <a:lnB w="38100" cap="flat" cmpd="sng" algn="ctr">
                      <a:solidFill>
                        <a:schemeClr val="accent3"/>
                      </a:solidFill>
                      <a:prstDash val="solid"/>
                      <a:round/>
                      <a:headEnd type="none" w="med" len="med"/>
                      <a:tailEnd type="none" w="med" len="med"/>
                    </a:lnB>
                  </a:tcPr>
                </a:tc>
                <a:tc>
                  <a:txBody>
                    <a:bodyPr/>
                    <a:lstStyle/>
                    <a:p>
                      <a:r>
                        <a:rPr lang="en-US" sz="3200" b="0" dirty="0"/>
                        <a:t>How does it relate to my audience?</a:t>
                      </a:r>
                      <a:endParaRPr lang="en-CA" sz="3200" b="0" dirty="0"/>
                    </a:p>
                  </a:txBody>
                  <a:tcPr>
                    <a:lnB w="381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82781994"/>
                  </a:ext>
                </a:extLst>
              </a:tr>
              <a:tr h="3539740">
                <a:tc>
                  <a:txBody>
                    <a:bodyPr/>
                    <a:lstStyle/>
                    <a:p>
                      <a:endParaRPr lang="en-CA" dirty="0"/>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solidFill>
                  </a:tcPr>
                </a:tc>
                <a:tc>
                  <a:txBody>
                    <a:bodyPr/>
                    <a:lstStyle/>
                    <a:p>
                      <a:endParaRPr lang="en-CA" dirty="0"/>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solidFill>
                  </a:tcPr>
                </a:tc>
                <a:tc>
                  <a:txBody>
                    <a:bodyPr/>
                    <a:lstStyle/>
                    <a:p>
                      <a:endParaRPr lang="en-CA" dirty="0"/>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801509386"/>
                  </a:ext>
                </a:extLst>
              </a:tr>
            </a:tbl>
          </a:graphicData>
        </a:graphic>
      </p:graphicFrame>
    </p:spTree>
    <p:extLst>
      <p:ext uri="{BB962C8B-B14F-4D97-AF65-F5344CB8AC3E}">
        <p14:creationId xmlns:p14="http://schemas.microsoft.com/office/powerpoint/2010/main" val="2055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80"/>
            <a:ext cx="2423160" cy="50292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387582"/>
            <a:ext cx="2423160" cy="43751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Cite </a:t>
            </a:r>
            <a:r>
              <a:rPr lang="en-US" sz="1600" b="0"/>
              <a:t>supporting facts</a:t>
            </a:r>
            <a:endParaRPr lang="en-CA" sz="16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1924525"/>
            <a:ext cx="2423160" cy="157531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2800" b="0" dirty="0"/>
              <a:t>Consider how to convey the message</a:t>
            </a:r>
            <a:endParaRPr lang="en-CA" sz="28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3599265"/>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Show facts in a visual way</a:t>
            </a:r>
            <a:endParaRPr lang="en-CA" sz="16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4430213"/>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Develop wire diagram, sketch or storyboard</a:t>
            </a:r>
            <a:endParaRPr lang="en-CA" sz="16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26116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280612"/>
              <a:satOff val="-27829"/>
              <a:lumOff val="17717"/>
              <a:alphaOff val="0"/>
            </a:schemeClr>
          </a:fillRef>
          <a:effectRef idx="0">
            <a:schemeClr val="accent3">
              <a:shade val="80000"/>
              <a:hueOff val="280612"/>
              <a:satOff val="-27829"/>
              <a:lumOff val="17717"/>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Select </a:t>
            </a:r>
            <a:r>
              <a:rPr lang="en-US" sz="1600" b="0"/>
              <a:t>design tool</a:t>
            </a:r>
            <a:endParaRPr lang="en-CA" sz="16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374149"/>
              <a:satOff val="-37106"/>
              <a:lumOff val="23622"/>
              <a:alphaOff val="0"/>
            </a:schemeClr>
          </a:fillRef>
          <a:effectRef idx="0">
            <a:schemeClr val="accent3">
              <a:shade val="80000"/>
              <a:hueOff val="374149"/>
              <a:satOff val="-37106"/>
              <a:lumOff val="23622"/>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a:t>User testing</a:t>
            </a:r>
            <a:endParaRPr lang="en-CA" sz="1600" b="0" dirty="0"/>
          </a:p>
        </p:txBody>
      </p:sp>
      <p:sp>
        <p:nvSpPr>
          <p:cNvPr id="8" name="Content Placeholder 6">
            <a:extLst>
              <a:ext uri="{FF2B5EF4-FFF2-40B4-BE49-F238E27FC236}">
                <a16:creationId xmlns:a16="http://schemas.microsoft.com/office/drawing/2014/main" id="{50A2A71C-5EDA-492E-A062-6DF854870324}"/>
              </a:ext>
            </a:extLst>
          </p:cNvPr>
          <p:cNvSpPr txBox="1">
            <a:spLocks/>
          </p:cNvSpPr>
          <p:nvPr/>
        </p:nvSpPr>
        <p:spPr>
          <a:xfrm>
            <a:off x="4102100" y="3048000"/>
            <a:ext cx="7099300" cy="3505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CA" b="0" kern="0" dirty="0"/>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780837" y="6532562"/>
            <a:ext cx="822325" cy="325438"/>
          </a:xfrm>
        </p:spPr>
        <p:txBody>
          <a:bodyPr/>
          <a:lstStyle/>
          <a:p>
            <a:pPr>
              <a:defRPr/>
            </a:pPr>
            <a:fld id="{A483059B-705E-4F90-A26E-B744E8D4F64E}" type="slidenum">
              <a:rPr lang="en-CA" altLang="en-US" smtClean="0">
                <a:solidFill>
                  <a:schemeClr val="bg1"/>
                </a:solidFill>
              </a:rPr>
              <a:pPr>
                <a:defRPr/>
              </a:pPr>
              <a:t>12</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670932"/>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message or question</a:t>
            </a:r>
            <a:endParaRPr lang="en-CA" sz="1600" b="0" dirty="0"/>
          </a:p>
        </p:txBody>
      </p:sp>
      <p:pic>
        <p:nvPicPr>
          <p:cNvPr id="5" name="Picture 4">
            <a:extLst>
              <a:ext uri="{FF2B5EF4-FFF2-40B4-BE49-F238E27FC236}">
                <a16:creationId xmlns:a16="http://schemas.microsoft.com/office/drawing/2014/main" id="{2F9DF4F9-583F-4A84-90C3-61601191A73F}"/>
              </a:ext>
            </a:extLst>
          </p:cNvPr>
          <p:cNvPicPr>
            <a:picLocks noChangeAspect="1"/>
          </p:cNvPicPr>
          <p:nvPr/>
        </p:nvPicPr>
        <p:blipFill rotWithShape="1">
          <a:blip r:embed="rId3">
            <a:duotone>
              <a:schemeClr val="accent3">
                <a:shade val="45000"/>
                <a:satMod val="135000"/>
              </a:schemeClr>
              <a:prstClr val="white"/>
            </a:duotone>
          </a:blip>
          <a:srcRect r="3718"/>
          <a:stretch/>
        </p:blipFill>
        <p:spPr>
          <a:xfrm>
            <a:off x="5873515" y="320719"/>
            <a:ext cx="5791202" cy="6358235"/>
          </a:xfrm>
          <a:prstGeom prst="roundRect">
            <a:avLst/>
          </a:prstGeom>
        </p:spPr>
      </p:pic>
      <p:sp>
        <p:nvSpPr>
          <p:cNvPr id="6" name="TextBox 5">
            <a:extLst>
              <a:ext uri="{FF2B5EF4-FFF2-40B4-BE49-F238E27FC236}">
                <a16:creationId xmlns:a16="http://schemas.microsoft.com/office/drawing/2014/main" id="{6189BC31-6BD2-4101-8B0E-D607D6375C63}"/>
              </a:ext>
            </a:extLst>
          </p:cNvPr>
          <p:cNvSpPr txBox="1"/>
          <p:nvPr/>
        </p:nvSpPr>
        <p:spPr>
          <a:xfrm>
            <a:off x="2914651" y="440934"/>
            <a:ext cx="2994261" cy="1077218"/>
          </a:xfrm>
          <a:prstGeom prst="rect">
            <a:avLst/>
          </a:prstGeom>
          <a:noFill/>
        </p:spPr>
        <p:txBody>
          <a:bodyPr wrap="square" rtlCol="0">
            <a:spAutoFit/>
          </a:bodyPr>
          <a:lstStyle/>
          <a:p>
            <a:r>
              <a:rPr lang="en-US" sz="3200" dirty="0">
                <a:latin typeface="Rockwell" panose="02060603020205020403" pitchFamily="18" charset="0"/>
              </a:rPr>
              <a:t>Types of Infographics</a:t>
            </a:r>
            <a:endParaRPr lang="en-CA" sz="3200" dirty="0">
              <a:latin typeface="Rockwell" panose="02060603020205020403" pitchFamily="18" charset="0"/>
            </a:endParaRPr>
          </a:p>
        </p:txBody>
      </p:sp>
    </p:spTree>
    <p:extLst>
      <p:ext uri="{BB962C8B-B14F-4D97-AF65-F5344CB8AC3E}">
        <p14:creationId xmlns:p14="http://schemas.microsoft.com/office/powerpoint/2010/main" val="248089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80"/>
            <a:ext cx="2423160" cy="50292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479502"/>
            <a:ext cx="2423160" cy="43751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Cite </a:t>
            </a:r>
            <a:r>
              <a:rPr lang="en-US" sz="1600" b="0"/>
              <a:t>supporting facts</a:t>
            </a:r>
            <a:endParaRPr lang="en-CA" sz="16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2062405"/>
            <a:ext cx="2423160" cy="830948"/>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Consider how to convey the message</a:t>
            </a:r>
            <a:endParaRPr lang="en-CA" sz="16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3038741"/>
            <a:ext cx="2423160" cy="115416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2800" b="0" dirty="0"/>
              <a:t>Show facts in a visual way</a:t>
            </a:r>
            <a:endParaRPr lang="en-CA" sz="28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4338294"/>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Develop wire diagram, sketch or storyboard</a:t>
            </a:r>
            <a:endParaRPr lang="en-CA" sz="16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215202"/>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Select design tool</a:t>
            </a:r>
            <a:endParaRPr lang="en-CA" sz="16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280612"/>
              <a:satOff val="-27829"/>
              <a:lumOff val="17717"/>
              <a:alphaOff val="0"/>
            </a:schemeClr>
          </a:fillRef>
          <a:effectRef idx="0">
            <a:schemeClr val="accent3">
              <a:shade val="80000"/>
              <a:hueOff val="280612"/>
              <a:satOff val="-27829"/>
              <a:lumOff val="17717"/>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a:t>User testing</a:t>
            </a:r>
            <a:endParaRPr lang="en-CA" sz="1600" b="0" dirty="0"/>
          </a:p>
        </p:txBody>
      </p:sp>
      <p:sp>
        <p:nvSpPr>
          <p:cNvPr id="8" name="Content Placeholder 6">
            <a:extLst>
              <a:ext uri="{FF2B5EF4-FFF2-40B4-BE49-F238E27FC236}">
                <a16:creationId xmlns:a16="http://schemas.microsoft.com/office/drawing/2014/main" id="{50A2A71C-5EDA-492E-A062-6DF854870324}"/>
              </a:ext>
            </a:extLst>
          </p:cNvPr>
          <p:cNvSpPr txBox="1">
            <a:spLocks/>
          </p:cNvSpPr>
          <p:nvPr/>
        </p:nvSpPr>
        <p:spPr>
          <a:xfrm>
            <a:off x="4102100" y="3048000"/>
            <a:ext cx="7099300" cy="3505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CA" b="0" kern="0" dirty="0"/>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780837" y="6532562"/>
            <a:ext cx="822325" cy="325438"/>
          </a:xfrm>
        </p:spPr>
        <p:txBody>
          <a:bodyPr/>
          <a:lstStyle/>
          <a:p>
            <a:pPr>
              <a:defRPr/>
            </a:pPr>
            <a:fld id="{A483059B-705E-4F90-A26E-B744E8D4F64E}" type="slidenum">
              <a:rPr lang="en-CA" altLang="en-US" smtClean="0">
                <a:solidFill>
                  <a:schemeClr val="bg1"/>
                </a:solidFill>
              </a:rPr>
              <a:pPr>
                <a:defRPr/>
              </a:pPr>
              <a:t>13</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716892"/>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message or question</a:t>
            </a:r>
            <a:endParaRPr lang="en-CA" sz="1600" b="0" dirty="0"/>
          </a:p>
        </p:txBody>
      </p:sp>
      <p:pic>
        <p:nvPicPr>
          <p:cNvPr id="3" name="Picture 2">
            <a:extLst>
              <a:ext uri="{FF2B5EF4-FFF2-40B4-BE49-F238E27FC236}">
                <a16:creationId xmlns:a16="http://schemas.microsoft.com/office/drawing/2014/main" id="{0763EE4D-48E0-4A93-96B8-536A126759C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3313510" y="456747"/>
            <a:ext cx="7994493" cy="6075815"/>
          </a:xfrm>
          <a:prstGeom prst="rect">
            <a:avLst/>
          </a:prstGeom>
        </p:spPr>
      </p:pic>
    </p:spTree>
    <p:extLst>
      <p:ext uri="{BB962C8B-B14F-4D97-AF65-F5344CB8AC3E}">
        <p14:creationId xmlns:p14="http://schemas.microsoft.com/office/powerpoint/2010/main" val="1501372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80"/>
            <a:ext cx="2423160" cy="50292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479502"/>
            <a:ext cx="2423160" cy="43751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Cite </a:t>
            </a:r>
            <a:r>
              <a:rPr lang="en-US" sz="1600" b="0"/>
              <a:t>supporting facts</a:t>
            </a:r>
            <a:endParaRPr lang="en-CA" sz="16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2062405"/>
            <a:ext cx="2423160" cy="830948"/>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Consider how to convey the message</a:t>
            </a:r>
            <a:endParaRPr lang="en-CA" sz="16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3038741"/>
            <a:ext cx="2423160" cy="115416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2800" b="0" dirty="0"/>
              <a:t>Show facts in a visual way</a:t>
            </a:r>
            <a:endParaRPr lang="en-CA" sz="28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4338294"/>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Develop wire diagram, sketch or storyboard</a:t>
            </a:r>
            <a:endParaRPr lang="en-CA" sz="16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215202"/>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Select design tool</a:t>
            </a:r>
            <a:endParaRPr lang="en-CA" sz="16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280612"/>
              <a:satOff val="-27829"/>
              <a:lumOff val="17717"/>
              <a:alphaOff val="0"/>
            </a:schemeClr>
          </a:fillRef>
          <a:effectRef idx="0">
            <a:schemeClr val="accent3">
              <a:shade val="80000"/>
              <a:hueOff val="280612"/>
              <a:satOff val="-27829"/>
              <a:lumOff val="17717"/>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a:t>User testing</a:t>
            </a:r>
            <a:endParaRPr lang="en-CA" sz="1600" b="0" dirty="0"/>
          </a:p>
        </p:txBody>
      </p:sp>
      <p:sp>
        <p:nvSpPr>
          <p:cNvPr id="8" name="Content Placeholder 6">
            <a:extLst>
              <a:ext uri="{FF2B5EF4-FFF2-40B4-BE49-F238E27FC236}">
                <a16:creationId xmlns:a16="http://schemas.microsoft.com/office/drawing/2014/main" id="{50A2A71C-5EDA-492E-A062-6DF854870324}"/>
              </a:ext>
            </a:extLst>
          </p:cNvPr>
          <p:cNvSpPr txBox="1">
            <a:spLocks/>
          </p:cNvSpPr>
          <p:nvPr/>
        </p:nvSpPr>
        <p:spPr>
          <a:xfrm>
            <a:off x="4102100" y="3048000"/>
            <a:ext cx="7099300" cy="3505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CA" b="0" kern="0" dirty="0"/>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780837" y="6532562"/>
            <a:ext cx="822325" cy="325438"/>
          </a:xfrm>
        </p:spPr>
        <p:txBody>
          <a:bodyPr/>
          <a:lstStyle/>
          <a:p>
            <a:pPr>
              <a:defRPr/>
            </a:pPr>
            <a:fld id="{A483059B-705E-4F90-A26E-B744E8D4F64E}" type="slidenum">
              <a:rPr lang="en-CA" altLang="en-US" smtClean="0">
                <a:solidFill>
                  <a:schemeClr val="bg1"/>
                </a:solidFill>
              </a:rPr>
              <a:pPr>
                <a:defRPr/>
              </a:pPr>
              <a:t>14</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716892"/>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message or question</a:t>
            </a:r>
            <a:endParaRPr lang="en-CA" sz="1600" b="0" dirty="0"/>
          </a:p>
        </p:txBody>
      </p:sp>
      <p:pic>
        <p:nvPicPr>
          <p:cNvPr id="3" name="Picture 2">
            <a:extLst>
              <a:ext uri="{FF2B5EF4-FFF2-40B4-BE49-F238E27FC236}">
                <a16:creationId xmlns:a16="http://schemas.microsoft.com/office/drawing/2014/main" id="{0763EE4D-48E0-4A93-96B8-536A126759C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2932811" y="646312"/>
            <a:ext cx="3932318" cy="2988561"/>
          </a:xfrm>
          <a:prstGeom prst="rect">
            <a:avLst/>
          </a:prstGeom>
        </p:spPr>
      </p:pic>
      <p:sp>
        <p:nvSpPr>
          <p:cNvPr id="2" name="TextBox 1">
            <a:extLst>
              <a:ext uri="{FF2B5EF4-FFF2-40B4-BE49-F238E27FC236}">
                <a16:creationId xmlns:a16="http://schemas.microsoft.com/office/drawing/2014/main" id="{024DDBEF-CC07-4D5A-B829-BC87F0E7FDCB}"/>
              </a:ext>
            </a:extLst>
          </p:cNvPr>
          <p:cNvSpPr txBox="1"/>
          <p:nvPr/>
        </p:nvSpPr>
        <p:spPr>
          <a:xfrm>
            <a:off x="6980318" y="1171217"/>
            <a:ext cx="5029120" cy="5016758"/>
          </a:xfrm>
          <a:prstGeom prst="rect">
            <a:avLst/>
          </a:prstGeom>
          <a:noFill/>
        </p:spPr>
        <p:txBody>
          <a:bodyPr wrap="square" rtlCol="0">
            <a:spAutoFit/>
          </a:bodyPr>
          <a:lstStyle/>
          <a:p>
            <a:pPr marL="457200" indent="-457200">
              <a:buFont typeface="Arial" panose="020B0604020202020204" pitchFamily="34" charset="0"/>
              <a:buChar char="•"/>
            </a:pPr>
            <a:r>
              <a:rPr lang="en-US" sz="3200" b="0" dirty="0"/>
              <a:t>75% of the human brain is made up of water</a:t>
            </a:r>
          </a:p>
          <a:p>
            <a:pPr marL="457200" indent="-457200">
              <a:buFont typeface="Arial" panose="020B0604020202020204" pitchFamily="34" charset="0"/>
              <a:buChar char="•"/>
            </a:pPr>
            <a:r>
              <a:rPr lang="en-US" sz="3200" b="0" dirty="0"/>
              <a:t>79% of the human lungs are made up of water</a:t>
            </a:r>
          </a:p>
          <a:p>
            <a:pPr marL="457200" indent="-457200">
              <a:buFont typeface="Arial" panose="020B0604020202020204" pitchFamily="34" charset="0"/>
              <a:buChar char="•"/>
            </a:pPr>
            <a:r>
              <a:rPr lang="en-US" sz="3200" b="0" dirty="0"/>
              <a:t>79% of the human heart is made up of water</a:t>
            </a:r>
          </a:p>
          <a:p>
            <a:pPr marL="457200" indent="-457200">
              <a:buFont typeface="Arial" panose="020B0604020202020204" pitchFamily="34" charset="0"/>
              <a:buChar char="•"/>
            </a:pPr>
            <a:r>
              <a:rPr lang="en-US" sz="3200" b="0" dirty="0"/>
              <a:t>A women’s body is made up of 55% water</a:t>
            </a:r>
          </a:p>
          <a:p>
            <a:pPr marL="457200" indent="-457200">
              <a:buFont typeface="Arial" panose="020B0604020202020204" pitchFamily="34" charset="0"/>
              <a:buChar char="•"/>
            </a:pPr>
            <a:r>
              <a:rPr lang="en-US" sz="3200" b="0" dirty="0"/>
              <a:t>A man’s body is made up of 60% water</a:t>
            </a:r>
            <a:endParaRPr lang="en-CA" sz="3200" b="0" dirty="0"/>
          </a:p>
        </p:txBody>
      </p:sp>
    </p:spTree>
    <p:extLst>
      <p:ext uri="{BB962C8B-B14F-4D97-AF65-F5344CB8AC3E}">
        <p14:creationId xmlns:p14="http://schemas.microsoft.com/office/powerpoint/2010/main" val="802783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D3901B5-6263-4551-AA6B-37592CA6AB01}"/>
              </a:ext>
            </a:extLst>
          </p:cNvPr>
          <p:cNvSpPr txBox="1"/>
          <p:nvPr/>
        </p:nvSpPr>
        <p:spPr>
          <a:xfrm>
            <a:off x="5137190" y="4007730"/>
            <a:ext cx="5029120" cy="1938992"/>
          </a:xfrm>
          <a:prstGeom prst="rect">
            <a:avLst/>
          </a:prstGeom>
          <a:noFill/>
        </p:spPr>
        <p:txBody>
          <a:bodyPr wrap="square" rtlCol="0">
            <a:spAutoFit/>
          </a:bodyPr>
          <a:lstStyle/>
          <a:p>
            <a:r>
              <a:rPr lang="en-US" sz="4000" b="0" dirty="0"/>
              <a:t>75% of the human brain is made up of water</a:t>
            </a:r>
          </a:p>
        </p:txBody>
      </p:sp>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80"/>
            <a:ext cx="2423160" cy="50292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479502"/>
            <a:ext cx="2423160" cy="43751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Cite </a:t>
            </a:r>
            <a:r>
              <a:rPr lang="en-US" sz="1600" b="0"/>
              <a:t>supporting facts</a:t>
            </a:r>
            <a:endParaRPr lang="en-CA" sz="16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2062405"/>
            <a:ext cx="2423160" cy="830948"/>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Consider how to convey the message</a:t>
            </a:r>
            <a:endParaRPr lang="en-CA" sz="16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3038741"/>
            <a:ext cx="2423160" cy="115416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2800" b="0" dirty="0"/>
              <a:t>Show facts in a visual way</a:t>
            </a:r>
            <a:endParaRPr lang="en-CA" sz="28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4338294"/>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Develop wire diagram, sketch or storyboard</a:t>
            </a:r>
            <a:endParaRPr lang="en-CA" sz="16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215202"/>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Select design tool</a:t>
            </a:r>
            <a:endParaRPr lang="en-CA" sz="16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280612"/>
              <a:satOff val="-27829"/>
              <a:lumOff val="17717"/>
              <a:alphaOff val="0"/>
            </a:schemeClr>
          </a:fillRef>
          <a:effectRef idx="0">
            <a:schemeClr val="accent3">
              <a:shade val="80000"/>
              <a:hueOff val="280612"/>
              <a:satOff val="-27829"/>
              <a:lumOff val="17717"/>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a:t>User testing</a:t>
            </a:r>
            <a:endParaRPr lang="en-CA" sz="1600" b="0" dirty="0"/>
          </a:p>
        </p:txBody>
      </p:sp>
      <p:sp>
        <p:nvSpPr>
          <p:cNvPr id="8" name="Content Placeholder 6">
            <a:extLst>
              <a:ext uri="{FF2B5EF4-FFF2-40B4-BE49-F238E27FC236}">
                <a16:creationId xmlns:a16="http://schemas.microsoft.com/office/drawing/2014/main" id="{50A2A71C-5EDA-492E-A062-6DF854870324}"/>
              </a:ext>
            </a:extLst>
          </p:cNvPr>
          <p:cNvSpPr txBox="1">
            <a:spLocks/>
          </p:cNvSpPr>
          <p:nvPr/>
        </p:nvSpPr>
        <p:spPr>
          <a:xfrm>
            <a:off x="4102100" y="3048000"/>
            <a:ext cx="7099300" cy="3505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CA" b="0" kern="0" dirty="0"/>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780837" y="6532562"/>
            <a:ext cx="822325" cy="325438"/>
          </a:xfrm>
        </p:spPr>
        <p:txBody>
          <a:bodyPr/>
          <a:lstStyle/>
          <a:p>
            <a:pPr>
              <a:defRPr/>
            </a:pPr>
            <a:fld id="{A483059B-705E-4F90-A26E-B744E8D4F64E}" type="slidenum">
              <a:rPr lang="en-CA" altLang="en-US" smtClean="0">
                <a:solidFill>
                  <a:schemeClr val="bg1"/>
                </a:solidFill>
              </a:rPr>
              <a:pPr>
                <a:defRPr/>
              </a:pPr>
              <a:t>15</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716892"/>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message or question</a:t>
            </a:r>
            <a:endParaRPr lang="en-CA" sz="1600" b="0" dirty="0"/>
          </a:p>
        </p:txBody>
      </p:sp>
      <p:pic>
        <p:nvPicPr>
          <p:cNvPr id="3" name="Picture 2">
            <a:extLst>
              <a:ext uri="{FF2B5EF4-FFF2-40B4-BE49-F238E27FC236}">
                <a16:creationId xmlns:a16="http://schemas.microsoft.com/office/drawing/2014/main" id="{0763EE4D-48E0-4A93-96B8-536A126759C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2932811" y="646312"/>
            <a:ext cx="3932318" cy="2988561"/>
          </a:xfrm>
          <a:prstGeom prst="rect">
            <a:avLst/>
          </a:prstGeom>
        </p:spPr>
      </p:pic>
      <p:sp>
        <p:nvSpPr>
          <p:cNvPr id="7" name="Oval 6">
            <a:extLst>
              <a:ext uri="{FF2B5EF4-FFF2-40B4-BE49-F238E27FC236}">
                <a16:creationId xmlns:a16="http://schemas.microsoft.com/office/drawing/2014/main" id="{AAE66954-0286-4466-B4CD-BF5BE3815917}"/>
              </a:ext>
            </a:extLst>
          </p:cNvPr>
          <p:cNvSpPr/>
          <p:nvPr/>
        </p:nvSpPr>
        <p:spPr>
          <a:xfrm>
            <a:off x="4974077" y="4007730"/>
            <a:ext cx="1371599" cy="684371"/>
          </a:xfrm>
          <a:prstGeom prst="ellipse">
            <a:avLst/>
          </a:prstGeom>
          <a:noFill/>
          <a:ln w="57150">
            <a:solidFill>
              <a:srgbClr val="488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45715650-8616-4566-90EB-1087E3B6F319}"/>
              </a:ext>
            </a:extLst>
          </p:cNvPr>
          <p:cNvSpPr/>
          <p:nvPr/>
        </p:nvSpPr>
        <p:spPr>
          <a:xfrm>
            <a:off x="3007896" y="3820349"/>
            <a:ext cx="1549857" cy="871752"/>
          </a:xfrm>
          <a:prstGeom prst="roundRect">
            <a:avLst/>
          </a:prstGeom>
          <a:solidFill>
            <a:srgbClr val="48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t>Circle 75% full</a:t>
            </a:r>
            <a:endParaRPr lang="en-CA" sz="2400" dirty="0"/>
          </a:p>
        </p:txBody>
      </p:sp>
      <p:cxnSp>
        <p:nvCxnSpPr>
          <p:cNvPr id="24" name="Straight Arrow Connector 23">
            <a:extLst>
              <a:ext uri="{FF2B5EF4-FFF2-40B4-BE49-F238E27FC236}">
                <a16:creationId xmlns:a16="http://schemas.microsoft.com/office/drawing/2014/main" id="{EF3084FA-91F2-4D51-B691-39A568E4A4EA}"/>
              </a:ext>
            </a:extLst>
          </p:cNvPr>
          <p:cNvCxnSpPr>
            <a:cxnSpLocks/>
            <a:stCxn id="7" idx="2"/>
            <a:endCxn id="10" idx="3"/>
          </p:cNvCxnSpPr>
          <p:nvPr/>
        </p:nvCxnSpPr>
        <p:spPr>
          <a:xfrm flipH="1" flipV="1">
            <a:off x="4557753" y="4256225"/>
            <a:ext cx="416324" cy="93691"/>
          </a:xfrm>
          <a:prstGeom prst="straightConnector1">
            <a:avLst/>
          </a:prstGeom>
          <a:ln w="57150">
            <a:solidFill>
              <a:srgbClr val="488BA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887FE25-DBC6-4C90-8138-312D899BBD10}"/>
              </a:ext>
            </a:extLst>
          </p:cNvPr>
          <p:cNvSpPr/>
          <p:nvPr/>
        </p:nvSpPr>
        <p:spPr>
          <a:xfrm>
            <a:off x="5094727" y="4718381"/>
            <a:ext cx="1371599" cy="684371"/>
          </a:xfrm>
          <a:prstGeom prst="ellipse">
            <a:avLst/>
          </a:prstGeom>
          <a:noFill/>
          <a:ln w="57150">
            <a:solidFill>
              <a:srgbClr val="488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Rounded Corners 26">
            <a:extLst>
              <a:ext uri="{FF2B5EF4-FFF2-40B4-BE49-F238E27FC236}">
                <a16:creationId xmlns:a16="http://schemas.microsoft.com/office/drawing/2014/main" id="{233A3F73-4394-4666-BC82-566CA6094A8D}"/>
              </a:ext>
            </a:extLst>
          </p:cNvPr>
          <p:cNvSpPr/>
          <p:nvPr/>
        </p:nvSpPr>
        <p:spPr>
          <a:xfrm>
            <a:off x="3411398" y="5215202"/>
            <a:ext cx="1032312" cy="435876"/>
          </a:xfrm>
          <a:prstGeom prst="roundRect">
            <a:avLst/>
          </a:prstGeom>
          <a:solidFill>
            <a:srgbClr val="48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t>Icon</a:t>
            </a:r>
            <a:endParaRPr lang="en-CA" sz="2400" dirty="0"/>
          </a:p>
        </p:txBody>
      </p:sp>
      <p:cxnSp>
        <p:nvCxnSpPr>
          <p:cNvPr id="28" name="Straight Arrow Connector 27">
            <a:extLst>
              <a:ext uri="{FF2B5EF4-FFF2-40B4-BE49-F238E27FC236}">
                <a16:creationId xmlns:a16="http://schemas.microsoft.com/office/drawing/2014/main" id="{E80389CE-1A5C-4EC8-9A8F-4C26D7174819}"/>
              </a:ext>
            </a:extLst>
          </p:cNvPr>
          <p:cNvCxnSpPr>
            <a:cxnSpLocks/>
            <a:stCxn id="26" idx="2"/>
            <a:endCxn id="27" idx="3"/>
          </p:cNvCxnSpPr>
          <p:nvPr/>
        </p:nvCxnSpPr>
        <p:spPr>
          <a:xfrm flipH="1">
            <a:off x="4443710" y="5060567"/>
            <a:ext cx="651017" cy="372573"/>
          </a:xfrm>
          <a:prstGeom prst="straightConnector1">
            <a:avLst/>
          </a:prstGeom>
          <a:ln w="57150">
            <a:solidFill>
              <a:srgbClr val="488BA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1D9F572-6089-4E86-BC68-7A7CF8A33FA7}"/>
              </a:ext>
            </a:extLst>
          </p:cNvPr>
          <p:cNvCxnSpPr>
            <a:cxnSpLocks/>
            <a:endCxn id="35" idx="1"/>
          </p:cNvCxnSpPr>
          <p:nvPr/>
        </p:nvCxnSpPr>
        <p:spPr>
          <a:xfrm>
            <a:off x="6508789" y="5650014"/>
            <a:ext cx="3699984" cy="345067"/>
          </a:xfrm>
          <a:prstGeom prst="straightConnector1">
            <a:avLst/>
          </a:prstGeom>
          <a:ln w="57150">
            <a:solidFill>
              <a:srgbClr val="488BA6"/>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ABCDC2D-0CCC-4E56-90B4-939A6612D405}"/>
              </a:ext>
            </a:extLst>
          </p:cNvPr>
          <p:cNvSpPr/>
          <p:nvPr/>
        </p:nvSpPr>
        <p:spPr>
          <a:xfrm>
            <a:off x="5137190" y="5307829"/>
            <a:ext cx="1371599" cy="684371"/>
          </a:xfrm>
          <a:prstGeom prst="ellipse">
            <a:avLst/>
          </a:prstGeom>
          <a:noFill/>
          <a:ln w="57150">
            <a:solidFill>
              <a:srgbClr val="488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Rounded Corners 34">
            <a:extLst>
              <a:ext uri="{FF2B5EF4-FFF2-40B4-BE49-F238E27FC236}">
                <a16:creationId xmlns:a16="http://schemas.microsoft.com/office/drawing/2014/main" id="{87EA67CD-E1A8-4F8B-9978-4121BE2C3913}"/>
              </a:ext>
            </a:extLst>
          </p:cNvPr>
          <p:cNvSpPr/>
          <p:nvPr/>
        </p:nvSpPr>
        <p:spPr>
          <a:xfrm>
            <a:off x="10208773" y="5650013"/>
            <a:ext cx="1572063" cy="690135"/>
          </a:xfrm>
          <a:prstGeom prst="roundRect">
            <a:avLst/>
          </a:prstGeom>
          <a:solidFill>
            <a:srgbClr val="48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t>Color</a:t>
            </a:r>
            <a:endParaRPr lang="en-CA" sz="2400" dirty="0"/>
          </a:p>
        </p:txBody>
      </p:sp>
      <p:sp>
        <p:nvSpPr>
          <p:cNvPr id="36" name="Rectangle: Rounded Corners 35">
            <a:extLst>
              <a:ext uri="{FF2B5EF4-FFF2-40B4-BE49-F238E27FC236}">
                <a16:creationId xmlns:a16="http://schemas.microsoft.com/office/drawing/2014/main" id="{A9FA3439-93D9-4E39-9511-8772F5CB5C58}"/>
              </a:ext>
            </a:extLst>
          </p:cNvPr>
          <p:cNvSpPr/>
          <p:nvPr/>
        </p:nvSpPr>
        <p:spPr>
          <a:xfrm>
            <a:off x="10208773" y="4641583"/>
            <a:ext cx="1572063" cy="690135"/>
          </a:xfrm>
          <a:prstGeom prst="roundRect">
            <a:avLst/>
          </a:prstGeom>
          <a:solidFill>
            <a:srgbClr val="488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t>Context</a:t>
            </a:r>
            <a:endParaRPr lang="en-CA" sz="2400" dirty="0"/>
          </a:p>
        </p:txBody>
      </p:sp>
      <p:cxnSp>
        <p:nvCxnSpPr>
          <p:cNvPr id="39" name="Connector: Curved 38">
            <a:extLst>
              <a:ext uri="{FF2B5EF4-FFF2-40B4-BE49-F238E27FC236}">
                <a16:creationId xmlns:a16="http://schemas.microsoft.com/office/drawing/2014/main" id="{EA65A61E-75DD-44EA-BA55-DC4385E78297}"/>
              </a:ext>
            </a:extLst>
          </p:cNvPr>
          <p:cNvCxnSpPr>
            <a:cxnSpLocks/>
            <a:endCxn id="36" idx="1"/>
          </p:cNvCxnSpPr>
          <p:nvPr/>
        </p:nvCxnSpPr>
        <p:spPr>
          <a:xfrm flipV="1">
            <a:off x="6551252" y="4986651"/>
            <a:ext cx="3657521" cy="663362"/>
          </a:xfrm>
          <a:prstGeom prst="curvedConnector3">
            <a:avLst>
              <a:gd name="adj1" fmla="val 84897"/>
            </a:avLst>
          </a:prstGeom>
          <a:ln w="57150">
            <a:solidFill>
              <a:srgbClr val="488BA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066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6" grpId="0" animBg="1"/>
      <p:bldP spid="27" grpId="0" animBg="1"/>
      <p:bldP spid="32"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50A2A71C-5EDA-492E-A062-6DF854870324}"/>
              </a:ext>
            </a:extLst>
          </p:cNvPr>
          <p:cNvSpPr txBox="1">
            <a:spLocks/>
          </p:cNvSpPr>
          <p:nvPr/>
        </p:nvSpPr>
        <p:spPr>
          <a:xfrm>
            <a:off x="4102100" y="3048000"/>
            <a:ext cx="7099300" cy="3505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CA" b="0" kern="0" dirty="0"/>
          </a:p>
        </p:txBody>
      </p:sp>
      <p:sp>
        <p:nvSpPr>
          <p:cNvPr id="5" name="Title 4">
            <a:extLst>
              <a:ext uri="{FF2B5EF4-FFF2-40B4-BE49-F238E27FC236}">
                <a16:creationId xmlns:a16="http://schemas.microsoft.com/office/drawing/2014/main" id="{A322875C-D749-4B7D-B15E-745D19599F66}"/>
              </a:ext>
            </a:extLst>
          </p:cNvPr>
          <p:cNvSpPr>
            <a:spLocks noGrp="1"/>
          </p:cNvSpPr>
          <p:nvPr>
            <p:ph type="title"/>
          </p:nvPr>
        </p:nvSpPr>
        <p:spPr/>
        <p:txBody>
          <a:bodyPr/>
          <a:lstStyle/>
          <a:p>
            <a:r>
              <a:rPr lang="en-US" dirty="0"/>
              <a:t>Showing a fact visually</a:t>
            </a:r>
            <a:endParaRPr lang="en-CA" dirty="0"/>
          </a:p>
        </p:txBody>
      </p:sp>
      <p:sp>
        <p:nvSpPr>
          <p:cNvPr id="6" name="Content Placeholder 5">
            <a:extLst>
              <a:ext uri="{FF2B5EF4-FFF2-40B4-BE49-F238E27FC236}">
                <a16:creationId xmlns:a16="http://schemas.microsoft.com/office/drawing/2014/main" id="{82A7E1EB-25E2-4AED-8A80-59D5CD1485CB}"/>
              </a:ext>
            </a:extLst>
          </p:cNvPr>
          <p:cNvSpPr>
            <a:spLocks noGrp="1"/>
          </p:cNvSpPr>
          <p:nvPr>
            <p:ph sz="quarter" idx="10"/>
          </p:nvPr>
        </p:nvSpPr>
        <p:spPr>
          <a:xfrm>
            <a:off x="587177" y="1752600"/>
            <a:ext cx="11017645" cy="3505200"/>
          </a:xfrm>
        </p:spPr>
        <p:txBody>
          <a:bodyPr>
            <a:normAutofit/>
          </a:bodyPr>
          <a:lstStyle/>
          <a:p>
            <a:r>
              <a:rPr lang="en-US" dirty="0"/>
              <a:t>Do a rough doodle to represent the main parts of your fact.</a:t>
            </a:r>
          </a:p>
          <a:p>
            <a:pPr marL="457200" indent="-457200">
              <a:spcBef>
                <a:spcPts val="0"/>
              </a:spcBef>
              <a:spcAft>
                <a:spcPts val="0"/>
              </a:spcAft>
              <a:buFont typeface="Arial" panose="020B0604020202020204" pitchFamily="34" charset="0"/>
              <a:buChar char="•"/>
            </a:pPr>
            <a:r>
              <a:rPr lang="en-US" dirty="0"/>
              <a:t>Icon?</a:t>
            </a:r>
          </a:p>
          <a:p>
            <a:pPr marL="457200" indent="-457200">
              <a:spcBef>
                <a:spcPts val="0"/>
              </a:spcBef>
              <a:spcAft>
                <a:spcPts val="0"/>
              </a:spcAft>
              <a:buFont typeface="Arial" panose="020B0604020202020204" pitchFamily="34" charset="0"/>
              <a:buChar char="•"/>
            </a:pPr>
            <a:r>
              <a:rPr lang="en-US" dirty="0"/>
              <a:t>Graph/chart?</a:t>
            </a:r>
          </a:p>
          <a:p>
            <a:pPr marL="457200" indent="-457200">
              <a:spcBef>
                <a:spcPts val="0"/>
              </a:spcBef>
              <a:spcAft>
                <a:spcPts val="0"/>
              </a:spcAft>
              <a:buFont typeface="Arial" panose="020B0604020202020204" pitchFamily="34" charset="0"/>
              <a:buChar char="•"/>
            </a:pPr>
            <a:r>
              <a:rPr lang="en-US" dirty="0"/>
              <a:t>Color?</a:t>
            </a:r>
            <a:endParaRPr lang="en-CA" dirty="0"/>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4294967295"/>
          </p:nvPr>
        </p:nvSpPr>
        <p:spPr>
          <a:xfrm>
            <a:off x="11369675" y="6532563"/>
            <a:ext cx="822325" cy="325437"/>
          </a:xfrm>
          <a:prstGeom prst="rect">
            <a:avLst/>
          </a:prstGeom>
        </p:spPr>
        <p:txBody>
          <a:bodyPr/>
          <a:lstStyle/>
          <a:p>
            <a:pPr>
              <a:defRPr/>
            </a:pPr>
            <a:fld id="{A483059B-705E-4F90-A26E-B744E8D4F64E}" type="slidenum">
              <a:rPr lang="en-CA" altLang="en-US" smtClean="0">
                <a:solidFill>
                  <a:schemeClr val="bg1"/>
                </a:solidFill>
              </a:rPr>
              <a:pPr>
                <a:defRPr/>
              </a:pPr>
              <a:t>16</a:t>
            </a:fld>
            <a:endParaRPr lang="en-CA" altLang="en-US" dirty="0">
              <a:solidFill>
                <a:schemeClr val="bg1"/>
              </a:solidFill>
            </a:endParaRPr>
          </a:p>
        </p:txBody>
      </p:sp>
    </p:spTree>
    <p:extLst>
      <p:ext uri="{BB962C8B-B14F-4D97-AF65-F5344CB8AC3E}">
        <p14:creationId xmlns:p14="http://schemas.microsoft.com/office/powerpoint/2010/main" val="72529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80"/>
            <a:ext cx="2423160" cy="50292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373116"/>
            <a:ext cx="2423160" cy="43751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Cite </a:t>
            </a:r>
            <a:r>
              <a:rPr lang="en-US" sz="1600" b="0"/>
              <a:t>supporting facts</a:t>
            </a:r>
            <a:endParaRPr lang="en-CA" sz="16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1902826"/>
            <a:ext cx="2423160" cy="830948"/>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Consider how to convey the message</a:t>
            </a:r>
            <a:endParaRPr lang="en-CA" sz="16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2825969"/>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Show facts in a </a:t>
            </a:r>
            <a:r>
              <a:rPr lang="en-US" sz="1600" b="0"/>
              <a:t>visual way</a:t>
            </a:r>
            <a:endParaRPr lang="en-CA" sz="16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3535386"/>
            <a:ext cx="2423160" cy="164081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2800" b="0" dirty="0"/>
              <a:t>Develop wire diagram, sketch or storyboard</a:t>
            </a:r>
            <a:endParaRPr lang="en-CA" sz="28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268395"/>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Select design tool</a:t>
            </a:r>
            <a:endParaRPr lang="en-CA" sz="16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a:t>User testing</a:t>
            </a:r>
            <a:endParaRPr lang="en-CA" sz="1600" b="0" dirty="0"/>
          </a:p>
        </p:txBody>
      </p:sp>
      <p:sp>
        <p:nvSpPr>
          <p:cNvPr id="8" name="Content Placeholder 6">
            <a:extLst>
              <a:ext uri="{FF2B5EF4-FFF2-40B4-BE49-F238E27FC236}">
                <a16:creationId xmlns:a16="http://schemas.microsoft.com/office/drawing/2014/main" id="{50A2A71C-5EDA-492E-A062-6DF854870324}"/>
              </a:ext>
            </a:extLst>
          </p:cNvPr>
          <p:cNvSpPr txBox="1">
            <a:spLocks/>
          </p:cNvSpPr>
          <p:nvPr/>
        </p:nvSpPr>
        <p:spPr>
          <a:xfrm>
            <a:off x="4102100" y="3048000"/>
            <a:ext cx="7099300" cy="3505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CA" b="0" kern="0" dirty="0"/>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780837" y="6532562"/>
            <a:ext cx="822325" cy="325438"/>
          </a:xfrm>
        </p:spPr>
        <p:txBody>
          <a:bodyPr/>
          <a:lstStyle/>
          <a:p>
            <a:pPr>
              <a:defRPr/>
            </a:pPr>
            <a:fld id="{A483059B-705E-4F90-A26E-B744E8D4F64E}" type="slidenum">
              <a:rPr lang="en-CA" altLang="en-US" smtClean="0">
                <a:solidFill>
                  <a:schemeClr val="bg1"/>
                </a:solidFill>
              </a:rPr>
              <a:pPr>
                <a:defRPr/>
              </a:pPr>
              <a:t>17</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663699"/>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message or question</a:t>
            </a:r>
            <a:endParaRPr lang="en-CA" sz="1600" b="0" dirty="0"/>
          </a:p>
        </p:txBody>
      </p:sp>
      <p:pic>
        <p:nvPicPr>
          <p:cNvPr id="2" name="Picture 1">
            <a:extLst>
              <a:ext uri="{FF2B5EF4-FFF2-40B4-BE49-F238E27FC236}">
                <a16:creationId xmlns:a16="http://schemas.microsoft.com/office/drawing/2014/main" id="{BF786E64-4624-4C78-851E-633774E2BC37}"/>
              </a:ext>
            </a:extLst>
          </p:cNvPr>
          <p:cNvPicPr>
            <a:picLocks noChangeAspect="1"/>
          </p:cNvPicPr>
          <p:nvPr/>
        </p:nvPicPr>
        <p:blipFill>
          <a:blip r:embed="rId3"/>
          <a:stretch>
            <a:fillRect/>
          </a:stretch>
        </p:blipFill>
        <p:spPr>
          <a:xfrm>
            <a:off x="3276600" y="475948"/>
            <a:ext cx="7715430" cy="6056613"/>
          </a:xfrm>
          <a:prstGeom prst="rect">
            <a:avLst/>
          </a:prstGeom>
        </p:spPr>
      </p:pic>
    </p:spTree>
    <p:extLst>
      <p:ext uri="{BB962C8B-B14F-4D97-AF65-F5344CB8AC3E}">
        <p14:creationId xmlns:p14="http://schemas.microsoft.com/office/powerpoint/2010/main" val="437304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22875C-D749-4B7D-B15E-745D19599F66}"/>
              </a:ext>
            </a:extLst>
          </p:cNvPr>
          <p:cNvSpPr>
            <a:spLocks noGrp="1"/>
          </p:cNvSpPr>
          <p:nvPr>
            <p:ph type="title"/>
          </p:nvPr>
        </p:nvSpPr>
        <p:spPr/>
        <p:txBody>
          <a:bodyPr/>
          <a:lstStyle/>
          <a:p>
            <a:r>
              <a:rPr lang="en-US" dirty="0">
                <a:solidFill>
                  <a:schemeClr val="bg1"/>
                </a:solidFill>
                <a:latin typeface="Rockwell" panose="02060603020205020403" pitchFamily="18" charset="0"/>
              </a:rPr>
              <a:t>Identifying Design Principles</a:t>
            </a:r>
            <a:endParaRPr lang="en-CA" dirty="0">
              <a:solidFill>
                <a:schemeClr val="bg1"/>
              </a:solidFill>
              <a:latin typeface="Rockwell" panose="02060603020205020403" pitchFamily="18" charset="0"/>
            </a:endParaRPr>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4294967295"/>
          </p:nvPr>
        </p:nvSpPr>
        <p:spPr>
          <a:xfrm>
            <a:off x="11369675" y="6532563"/>
            <a:ext cx="822325" cy="325437"/>
          </a:xfrm>
          <a:prstGeom prst="rect">
            <a:avLst/>
          </a:prstGeom>
        </p:spPr>
        <p:txBody>
          <a:bodyPr/>
          <a:lstStyle/>
          <a:p>
            <a:pPr>
              <a:defRPr/>
            </a:pPr>
            <a:fld id="{A483059B-705E-4F90-A26E-B744E8D4F64E}" type="slidenum">
              <a:rPr lang="en-CA" altLang="en-US" smtClean="0">
                <a:solidFill>
                  <a:schemeClr val="bg1"/>
                </a:solidFill>
              </a:rPr>
              <a:pPr>
                <a:defRPr/>
              </a:pPr>
              <a:t>18</a:t>
            </a:fld>
            <a:endParaRPr lang="en-CA" altLang="en-US" dirty="0">
              <a:solidFill>
                <a:schemeClr val="bg1"/>
              </a:solidFill>
            </a:endParaRPr>
          </a:p>
        </p:txBody>
      </p:sp>
      <p:pic>
        <p:nvPicPr>
          <p:cNvPr id="4098" name="Picture 2">
            <a:extLst>
              <a:ext uri="{FF2B5EF4-FFF2-40B4-BE49-F238E27FC236}">
                <a16:creationId xmlns:a16="http://schemas.microsoft.com/office/drawing/2014/main" id="{92B306D7-C9F4-4823-948B-82E65B338DAB}"/>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9451" t="2169" r="7816" b="56853"/>
          <a:stretch/>
        </p:blipFill>
        <p:spPr bwMode="auto">
          <a:xfrm>
            <a:off x="612773" y="1905000"/>
            <a:ext cx="5292932" cy="3733800"/>
          </a:xfrm>
          <a:prstGeom prst="rect">
            <a:avLst/>
          </a:prstGeom>
          <a:noFill/>
          <a:ln>
            <a:solidFill>
              <a:srgbClr val="344C6E"/>
            </a:solidFill>
          </a:ln>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4C297AC-AEC1-423A-98FE-FC3E2779425E}"/>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4731" t="53635" r="5560" b="1932"/>
          <a:stretch/>
        </p:blipFill>
        <p:spPr bwMode="auto">
          <a:xfrm>
            <a:off x="6286295" y="1905000"/>
            <a:ext cx="5292932" cy="3733800"/>
          </a:xfrm>
          <a:prstGeom prst="rect">
            <a:avLst/>
          </a:prstGeom>
          <a:noFill/>
          <a:ln>
            <a:solidFill>
              <a:srgbClr val="344C6E"/>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9C6F70-E961-4750-8D72-8768ACCE64B8}"/>
              </a:ext>
            </a:extLst>
          </p:cNvPr>
          <p:cNvSpPr txBox="1"/>
          <p:nvPr/>
        </p:nvSpPr>
        <p:spPr>
          <a:xfrm>
            <a:off x="8031093" y="5668446"/>
            <a:ext cx="3749744" cy="369332"/>
          </a:xfrm>
          <a:prstGeom prst="rect">
            <a:avLst/>
          </a:prstGeom>
          <a:noFill/>
        </p:spPr>
        <p:txBody>
          <a:bodyPr wrap="none" rtlCol="0">
            <a:spAutoFit/>
          </a:bodyPr>
          <a:lstStyle/>
          <a:p>
            <a:r>
              <a:rPr lang="en-US" b="0" dirty="0"/>
              <a:t>Images taken from Williams (2008)</a:t>
            </a:r>
            <a:endParaRPr lang="en-CA" b="0" dirty="0"/>
          </a:p>
        </p:txBody>
      </p:sp>
    </p:spTree>
    <p:extLst>
      <p:ext uri="{BB962C8B-B14F-4D97-AF65-F5344CB8AC3E}">
        <p14:creationId xmlns:p14="http://schemas.microsoft.com/office/powerpoint/2010/main" val="2487437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80"/>
            <a:ext cx="2423160" cy="50292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373116"/>
            <a:ext cx="2423160" cy="43751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Cite </a:t>
            </a:r>
            <a:r>
              <a:rPr lang="en-US" sz="1600" b="0"/>
              <a:t>supporting facts</a:t>
            </a:r>
            <a:endParaRPr lang="en-CA" sz="16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1902826"/>
            <a:ext cx="2423160" cy="830948"/>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Consider how to convey the message</a:t>
            </a:r>
            <a:endParaRPr lang="en-CA" sz="16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2825969"/>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Show facts in a </a:t>
            </a:r>
            <a:r>
              <a:rPr lang="en-US" sz="1600" b="0"/>
              <a:t>visual way</a:t>
            </a:r>
            <a:endParaRPr lang="en-CA" sz="16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3535386"/>
            <a:ext cx="2423160" cy="164081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2800" b="0" dirty="0"/>
              <a:t>Develop wire diagram, sketch or storyboard</a:t>
            </a:r>
            <a:endParaRPr lang="en-CA" sz="28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268395"/>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Select design tool</a:t>
            </a:r>
            <a:endParaRPr lang="en-CA" sz="16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a:t>User testing</a:t>
            </a:r>
            <a:endParaRPr lang="en-CA" sz="1600" b="0" dirty="0"/>
          </a:p>
        </p:txBody>
      </p:sp>
      <p:sp>
        <p:nvSpPr>
          <p:cNvPr id="3" name="Title 2">
            <a:extLst>
              <a:ext uri="{FF2B5EF4-FFF2-40B4-BE49-F238E27FC236}">
                <a16:creationId xmlns:a16="http://schemas.microsoft.com/office/drawing/2014/main" id="{4C94797D-BF51-4369-B015-2373BE8FFEB9}"/>
              </a:ext>
            </a:extLst>
          </p:cNvPr>
          <p:cNvSpPr>
            <a:spLocks noGrp="1"/>
          </p:cNvSpPr>
          <p:nvPr>
            <p:ph type="title"/>
          </p:nvPr>
        </p:nvSpPr>
        <p:spPr>
          <a:xfrm>
            <a:off x="2614795" y="472446"/>
            <a:ext cx="10515600" cy="1325563"/>
          </a:xfrm>
        </p:spPr>
        <p:txBody>
          <a:bodyPr/>
          <a:lstStyle/>
          <a:p>
            <a:pPr algn="l"/>
            <a:r>
              <a:rPr lang="en-US" dirty="0">
                <a:latin typeface="Rockwell" panose="02060603020205020403" pitchFamily="18" charset="0"/>
              </a:rPr>
              <a:t>Design Principles</a:t>
            </a:r>
            <a:endParaRPr lang="en-CA" dirty="0">
              <a:latin typeface="Rockwell" panose="02060603020205020403" pitchFamily="18" charset="0"/>
            </a:endParaRPr>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604624" y="6532562"/>
            <a:ext cx="822325" cy="325438"/>
          </a:xfrm>
        </p:spPr>
        <p:txBody>
          <a:bodyPr/>
          <a:lstStyle/>
          <a:p>
            <a:pPr>
              <a:defRPr/>
            </a:pPr>
            <a:fld id="{A483059B-705E-4F90-A26E-B744E8D4F64E}" type="slidenum">
              <a:rPr lang="en-CA" altLang="en-US" smtClean="0">
                <a:solidFill>
                  <a:schemeClr val="bg1"/>
                </a:solidFill>
              </a:rPr>
              <a:pPr>
                <a:defRPr/>
              </a:pPr>
              <a:t>19</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663699"/>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message or question</a:t>
            </a:r>
            <a:endParaRPr lang="en-CA" sz="1600" b="0" dirty="0"/>
          </a:p>
        </p:txBody>
      </p:sp>
      <p:sp>
        <p:nvSpPr>
          <p:cNvPr id="5" name="TextBox 4">
            <a:extLst>
              <a:ext uri="{FF2B5EF4-FFF2-40B4-BE49-F238E27FC236}">
                <a16:creationId xmlns:a16="http://schemas.microsoft.com/office/drawing/2014/main" id="{A049AFE0-909E-4F66-81B3-BEC0A9512F7C}"/>
              </a:ext>
            </a:extLst>
          </p:cNvPr>
          <p:cNvSpPr txBox="1"/>
          <p:nvPr/>
        </p:nvSpPr>
        <p:spPr>
          <a:xfrm>
            <a:off x="2612768" y="1093887"/>
            <a:ext cx="9458819" cy="5078313"/>
          </a:xfrm>
          <a:prstGeom prst="rect">
            <a:avLst/>
          </a:prstGeom>
          <a:noFill/>
        </p:spPr>
        <p:txBody>
          <a:bodyPr wrap="square" rtlCol="0">
            <a:spAutoFit/>
          </a:bodyPr>
          <a:lstStyle>
            <a:defPPr>
              <a:defRPr lang="en-CA"/>
            </a:defPPr>
            <a:lvl1pPr marL="457200" indent="-457200">
              <a:buFont typeface="Arial" panose="020B0604020202020204" pitchFamily="34" charset="0"/>
              <a:buChar char="•"/>
              <a:defRPr sz="3200" b="0"/>
            </a:lvl1pPr>
          </a:lstStyle>
          <a:p>
            <a:r>
              <a:rPr lang="en-CA" sz="3600" b="1" dirty="0"/>
              <a:t>Contrast</a:t>
            </a:r>
            <a:r>
              <a:rPr lang="en-CA" sz="3600" dirty="0"/>
              <a:t> – make things (color, font, size, shape) the same or very different</a:t>
            </a:r>
          </a:p>
          <a:p>
            <a:r>
              <a:rPr lang="en-CA" sz="3600" b="1" dirty="0"/>
              <a:t>Repetition</a:t>
            </a:r>
            <a:r>
              <a:rPr lang="en-CA" sz="3600" dirty="0"/>
              <a:t> – repeat visual elements (shapes, colors, texture, graphic concepts, font) to unify your design</a:t>
            </a:r>
          </a:p>
          <a:p>
            <a:r>
              <a:rPr lang="en-CA" sz="3600" b="1" dirty="0"/>
              <a:t>Alignment</a:t>
            </a:r>
            <a:r>
              <a:rPr lang="en-CA" sz="3600" dirty="0"/>
              <a:t> – elements should be visually connected and share the same alignment</a:t>
            </a:r>
          </a:p>
          <a:p>
            <a:r>
              <a:rPr lang="en-CA" sz="3600" b="1" dirty="0"/>
              <a:t>Proximity</a:t>
            </a:r>
            <a:r>
              <a:rPr lang="en-CA" sz="3600" dirty="0"/>
              <a:t> – group related things, leave space between unrelated things</a:t>
            </a:r>
          </a:p>
        </p:txBody>
      </p:sp>
    </p:spTree>
    <p:extLst>
      <p:ext uri="{BB962C8B-B14F-4D97-AF65-F5344CB8AC3E}">
        <p14:creationId xmlns:p14="http://schemas.microsoft.com/office/powerpoint/2010/main" val="79797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sz="quarter" idx="4"/>
          </p:nvPr>
        </p:nvSpPr>
        <p:spPr bwMode="auto">
          <a:xfrm>
            <a:off x="3886200" y="2874963"/>
            <a:ext cx="7923213" cy="353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600" dirty="0"/>
              <a:t>Explain what an infographic is</a:t>
            </a:r>
          </a:p>
          <a:p>
            <a:r>
              <a:rPr lang="en-US" altLang="en-US" sz="3600" dirty="0"/>
              <a:t>Complete the infographic design process</a:t>
            </a:r>
            <a:endParaRPr lang="en-CA" altLang="en-US" sz="3600" dirty="0"/>
          </a:p>
        </p:txBody>
      </p:sp>
      <p:sp>
        <p:nvSpPr>
          <p:cNvPr id="83971" name="Text Placeholder 4"/>
          <p:cNvSpPr>
            <a:spLocks noGrp="1"/>
          </p:cNvSpPr>
          <p:nvPr>
            <p:ph type="body" sz="quarter" idx="10"/>
          </p:nvPr>
        </p:nvSpPr>
        <p:spPr bwMode="auto">
          <a:xfrm>
            <a:off x="3886200" y="1524000"/>
            <a:ext cx="7923213" cy="1263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t>By the end of this lesson, you will be able to:</a:t>
            </a:r>
          </a:p>
        </p:txBody>
      </p:sp>
    </p:spTree>
    <p:extLst>
      <p:ext uri="{BB962C8B-B14F-4D97-AF65-F5344CB8AC3E}">
        <p14:creationId xmlns:p14="http://schemas.microsoft.com/office/powerpoint/2010/main" val="313328131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80"/>
            <a:ext cx="2423160" cy="50292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373116"/>
            <a:ext cx="2423160" cy="43751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Cite </a:t>
            </a:r>
            <a:r>
              <a:rPr lang="en-US" sz="1600" b="0"/>
              <a:t>supporting facts</a:t>
            </a:r>
            <a:endParaRPr lang="en-CA" sz="16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1902826"/>
            <a:ext cx="2423160" cy="830948"/>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Consider how to convey the message</a:t>
            </a:r>
            <a:endParaRPr lang="en-CA" sz="16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2825969"/>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Show facts in a </a:t>
            </a:r>
            <a:r>
              <a:rPr lang="en-US" sz="1600" b="0"/>
              <a:t>visual way</a:t>
            </a:r>
            <a:endParaRPr lang="en-CA" sz="16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3535386"/>
            <a:ext cx="2423160" cy="164081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2800" b="0" dirty="0"/>
              <a:t>Develop wire diagram, sketch or storyboard</a:t>
            </a:r>
            <a:endParaRPr lang="en-CA" sz="28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268395"/>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Select design tool</a:t>
            </a:r>
            <a:endParaRPr lang="en-CA" sz="16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a:t>User testing</a:t>
            </a:r>
            <a:endParaRPr lang="en-CA" sz="1600" b="0" dirty="0"/>
          </a:p>
        </p:txBody>
      </p:sp>
      <p:sp>
        <p:nvSpPr>
          <p:cNvPr id="3" name="Title 2">
            <a:extLst>
              <a:ext uri="{FF2B5EF4-FFF2-40B4-BE49-F238E27FC236}">
                <a16:creationId xmlns:a16="http://schemas.microsoft.com/office/drawing/2014/main" id="{4C94797D-BF51-4369-B015-2373BE8FFEB9}"/>
              </a:ext>
            </a:extLst>
          </p:cNvPr>
          <p:cNvSpPr>
            <a:spLocks noGrp="1"/>
          </p:cNvSpPr>
          <p:nvPr>
            <p:ph type="title"/>
          </p:nvPr>
        </p:nvSpPr>
        <p:spPr>
          <a:xfrm>
            <a:off x="2650868" y="415297"/>
            <a:ext cx="3009009" cy="1184904"/>
          </a:xfrm>
        </p:spPr>
        <p:txBody>
          <a:bodyPr/>
          <a:lstStyle/>
          <a:p>
            <a:pPr algn="l"/>
            <a:r>
              <a:rPr lang="en-US" dirty="0">
                <a:latin typeface="Rockwell" panose="02060603020205020403" pitchFamily="18" charset="0"/>
              </a:rPr>
              <a:t>Color</a:t>
            </a:r>
            <a:endParaRPr lang="en-CA" dirty="0">
              <a:latin typeface="Rockwell" panose="02060603020205020403" pitchFamily="18" charset="0"/>
            </a:endParaRPr>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604624" y="6532562"/>
            <a:ext cx="822325" cy="325438"/>
          </a:xfrm>
        </p:spPr>
        <p:txBody>
          <a:bodyPr/>
          <a:lstStyle/>
          <a:p>
            <a:pPr>
              <a:defRPr/>
            </a:pPr>
            <a:fld id="{A483059B-705E-4F90-A26E-B744E8D4F64E}" type="slidenum">
              <a:rPr lang="en-CA" altLang="en-US" smtClean="0">
                <a:solidFill>
                  <a:schemeClr val="bg1"/>
                </a:solidFill>
              </a:rPr>
              <a:pPr>
                <a:defRPr/>
              </a:pPr>
              <a:t>20</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663699"/>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message or question</a:t>
            </a:r>
            <a:endParaRPr lang="en-CA" sz="1600" b="0" dirty="0"/>
          </a:p>
        </p:txBody>
      </p:sp>
      <p:pic>
        <p:nvPicPr>
          <p:cNvPr id="6" name="Picture 5">
            <a:extLst>
              <a:ext uri="{FF2B5EF4-FFF2-40B4-BE49-F238E27FC236}">
                <a16:creationId xmlns:a16="http://schemas.microsoft.com/office/drawing/2014/main" id="{8BE41730-FEB6-42A7-9D59-68B5E1D0116F}"/>
              </a:ext>
            </a:extLst>
          </p:cNvPr>
          <p:cNvPicPr>
            <a:picLocks noChangeAspect="1"/>
          </p:cNvPicPr>
          <p:nvPr/>
        </p:nvPicPr>
        <p:blipFill rotWithShape="1">
          <a:blip r:embed="rId3"/>
          <a:srcRect t="12016" b="6262"/>
          <a:stretch/>
        </p:blipFill>
        <p:spPr>
          <a:xfrm>
            <a:off x="6553200" y="626747"/>
            <a:ext cx="5207679" cy="5604505"/>
          </a:xfrm>
          <a:prstGeom prst="rect">
            <a:avLst/>
          </a:prstGeom>
        </p:spPr>
      </p:pic>
      <p:sp>
        <p:nvSpPr>
          <p:cNvPr id="20" name="TextBox 19">
            <a:extLst>
              <a:ext uri="{FF2B5EF4-FFF2-40B4-BE49-F238E27FC236}">
                <a16:creationId xmlns:a16="http://schemas.microsoft.com/office/drawing/2014/main" id="{ED955552-7AA5-42D0-A61A-5FC4ADEAA7F8}"/>
              </a:ext>
            </a:extLst>
          </p:cNvPr>
          <p:cNvSpPr txBox="1"/>
          <p:nvPr/>
        </p:nvSpPr>
        <p:spPr>
          <a:xfrm>
            <a:off x="2612768" y="1093887"/>
            <a:ext cx="3638549" cy="3416320"/>
          </a:xfrm>
          <a:prstGeom prst="rect">
            <a:avLst/>
          </a:prstGeom>
          <a:noFill/>
        </p:spPr>
        <p:txBody>
          <a:bodyPr wrap="square" rtlCol="0">
            <a:spAutoFit/>
          </a:bodyPr>
          <a:lstStyle>
            <a:defPPr>
              <a:defRPr lang="en-CA"/>
            </a:defPPr>
            <a:lvl1pPr marL="457200" indent="-457200">
              <a:buFont typeface="Arial" panose="020B0604020202020204" pitchFamily="34" charset="0"/>
              <a:buChar char="•"/>
              <a:defRPr sz="3200" b="0"/>
            </a:lvl1pPr>
          </a:lstStyle>
          <a:p>
            <a:r>
              <a:rPr lang="en-US" sz="3600" dirty="0"/>
              <a:t>Tell a story</a:t>
            </a:r>
          </a:p>
          <a:p>
            <a:r>
              <a:rPr lang="en-US" sz="3600" dirty="0"/>
              <a:t>Established color scheme</a:t>
            </a:r>
          </a:p>
          <a:p>
            <a:r>
              <a:rPr lang="en-US" sz="3600" dirty="0"/>
              <a:t>Emphasis</a:t>
            </a:r>
          </a:p>
          <a:p>
            <a:r>
              <a:rPr lang="en-US" sz="3600" dirty="0"/>
              <a:t>Group information</a:t>
            </a:r>
            <a:endParaRPr lang="en-CA" sz="3600" dirty="0"/>
          </a:p>
        </p:txBody>
      </p:sp>
    </p:spTree>
    <p:extLst>
      <p:ext uri="{BB962C8B-B14F-4D97-AF65-F5344CB8AC3E}">
        <p14:creationId xmlns:p14="http://schemas.microsoft.com/office/powerpoint/2010/main" val="46236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67154-DB24-49A8-9B0C-3099322424B5}"/>
              </a:ext>
            </a:extLst>
          </p:cNvPr>
          <p:cNvSpPr>
            <a:spLocks noGrp="1"/>
          </p:cNvSpPr>
          <p:nvPr>
            <p:ph type="title"/>
          </p:nvPr>
        </p:nvSpPr>
        <p:spPr/>
        <p:txBody>
          <a:bodyPr/>
          <a:lstStyle/>
          <a:p>
            <a:r>
              <a:rPr lang="en-US" dirty="0"/>
              <a:t>Select a color pallet</a:t>
            </a:r>
            <a:endParaRPr lang="en-CA" dirty="0"/>
          </a:p>
        </p:txBody>
      </p:sp>
      <p:sp>
        <p:nvSpPr>
          <p:cNvPr id="5" name="Content Placeholder 4">
            <a:extLst>
              <a:ext uri="{FF2B5EF4-FFF2-40B4-BE49-F238E27FC236}">
                <a16:creationId xmlns:a16="http://schemas.microsoft.com/office/drawing/2014/main" id="{DAE26B8C-162B-408F-BD3C-6F47CF7087E8}"/>
              </a:ext>
            </a:extLst>
          </p:cNvPr>
          <p:cNvSpPr>
            <a:spLocks noGrp="1"/>
          </p:cNvSpPr>
          <p:nvPr>
            <p:ph sz="quarter" idx="10"/>
          </p:nvPr>
        </p:nvSpPr>
        <p:spPr>
          <a:xfrm>
            <a:off x="762000" y="2057400"/>
            <a:ext cx="10820400" cy="3733800"/>
          </a:xfrm>
        </p:spPr>
        <p:txBody>
          <a:bodyPr>
            <a:normAutofit/>
          </a:bodyPr>
          <a:lstStyle/>
          <a:p>
            <a:pPr marL="742950" indent="-742950">
              <a:buFont typeface="+mj-lt"/>
              <a:buAutoNum type="arabicPeriod"/>
            </a:pPr>
            <a:r>
              <a:rPr lang="en-US" sz="4000" dirty="0"/>
              <a:t>Go to this link: </a:t>
            </a:r>
          </a:p>
          <a:p>
            <a:pPr marL="747713"/>
            <a:r>
              <a:rPr lang="en-US" sz="4000" i="0" dirty="0">
                <a:hlinkClick r:id="rId3"/>
              </a:rPr>
              <a:t>https://color.adobe.com/create/color-wheel</a:t>
            </a:r>
            <a:endParaRPr lang="en-US" sz="4000" i="0" dirty="0"/>
          </a:p>
          <a:p>
            <a:pPr marL="742950" indent="-742950">
              <a:buAutoNum type="arabicPeriod" startAt="2"/>
            </a:pPr>
            <a:r>
              <a:rPr lang="en-US" sz="4000" i="0" dirty="0"/>
              <a:t>Select a color pallet you could use with your fact</a:t>
            </a:r>
          </a:p>
          <a:p>
            <a:pPr marL="742950" indent="-742950">
              <a:buAutoNum type="arabicPeriod" startAt="2"/>
            </a:pPr>
            <a:r>
              <a:rPr lang="en-US" sz="4000" dirty="0"/>
              <a:t>Copy the HTML color code</a:t>
            </a:r>
            <a:endParaRPr lang="en-US" sz="4000" i="0" dirty="0"/>
          </a:p>
          <a:p>
            <a:endParaRPr lang="en-CA" sz="4000" dirty="0"/>
          </a:p>
        </p:txBody>
      </p:sp>
      <p:sp>
        <p:nvSpPr>
          <p:cNvPr id="3" name="Slide Number Placeholder 2">
            <a:extLst>
              <a:ext uri="{FF2B5EF4-FFF2-40B4-BE49-F238E27FC236}">
                <a16:creationId xmlns:a16="http://schemas.microsoft.com/office/drawing/2014/main" id="{56CC9515-0780-4E83-BB01-41355EAC9F97}"/>
              </a:ext>
            </a:extLst>
          </p:cNvPr>
          <p:cNvSpPr>
            <a:spLocks noGrp="1"/>
          </p:cNvSpPr>
          <p:nvPr>
            <p:ph type="sldNum" sz="quarter" idx="4294967295"/>
          </p:nvPr>
        </p:nvSpPr>
        <p:spPr>
          <a:xfrm>
            <a:off x="11582400" y="6532562"/>
            <a:ext cx="822325" cy="325438"/>
          </a:xfrm>
          <a:prstGeom prst="rect">
            <a:avLst/>
          </a:prstGeom>
        </p:spPr>
        <p:txBody>
          <a:bodyPr/>
          <a:lstStyle/>
          <a:p>
            <a:pPr>
              <a:defRPr/>
            </a:pPr>
            <a:fld id="{A483059B-705E-4F90-A26E-B744E8D4F64E}" type="slidenum">
              <a:rPr lang="en-CA" altLang="en-US" smtClean="0">
                <a:solidFill>
                  <a:schemeClr val="bg1"/>
                </a:solidFill>
              </a:rPr>
              <a:pPr>
                <a:defRPr/>
              </a:pPr>
              <a:t>21</a:t>
            </a:fld>
            <a:endParaRPr lang="en-CA" altLang="en-US" dirty="0">
              <a:solidFill>
                <a:schemeClr val="bg1"/>
              </a:solidFill>
            </a:endParaRPr>
          </a:p>
        </p:txBody>
      </p:sp>
    </p:spTree>
    <p:extLst>
      <p:ext uri="{BB962C8B-B14F-4D97-AF65-F5344CB8AC3E}">
        <p14:creationId xmlns:p14="http://schemas.microsoft.com/office/powerpoint/2010/main" val="2498016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80"/>
            <a:ext cx="2423160" cy="50292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373116"/>
            <a:ext cx="2423160" cy="43751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Cite </a:t>
            </a:r>
            <a:r>
              <a:rPr lang="en-US" sz="1600" b="0"/>
              <a:t>supporting facts</a:t>
            </a:r>
            <a:endParaRPr lang="en-CA" sz="16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1902826"/>
            <a:ext cx="2423160" cy="830948"/>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Consider how to convey the message</a:t>
            </a:r>
            <a:endParaRPr lang="en-CA" sz="16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2825969"/>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Show facts in a </a:t>
            </a:r>
            <a:r>
              <a:rPr lang="en-US" sz="1600" b="0"/>
              <a:t>visual way</a:t>
            </a:r>
            <a:endParaRPr lang="en-CA" sz="16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3535386"/>
            <a:ext cx="2423160" cy="164081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2800" b="0" dirty="0"/>
              <a:t>Develop wire diagram, sketch or storyboard</a:t>
            </a:r>
            <a:endParaRPr lang="en-CA" sz="28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268395"/>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Select design tool</a:t>
            </a:r>
            <a:endParaRPr lang="en-CA" sz="16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a:t>User testing</a:t>
            </a:r>
            <a:endParaRPr lang="en-CA" sz="1600" b="0" dirty="0"/>
          </a:p>
        </p:txBody>
      </p:sp>
      <p:sp>
        <p:nvSpPr>
          <p:cNvPr id="3" name="Title 2">
            <a:extLst>
              <a:ext uri="{FF2B5EF4-FFF2-40B4-BE49-F238E27FC236}">
                <a16:creationId xmlns:a16="http://schemas.microsoft.com/office/drawing/2014/main" id="{4C94797D-BF51-4369-B015-2373BE8FFEB9}"/>
              </a:ext>
            </a:extLst>
          </p:cNvPr>
          <p:cNvSpPr>
            <a:spLocks noGrp="1"/>
          </p:cNvSpPr>
          <p:nvPr>
            <p:ph type="title"/>
          </p:nvPr>
        </p:nvSpPr>
        <p:spPr>
          <a:xfrm>
            <a:off x="2650868" y="415297"/>
            <a:ext cx="3009009" cy="1184904"/>
          </a:xfrm>
        </p:spPr>
        <p:txBody>
          <a:bodyPr/>
          <a:lstStyle/>
          <a:p>
            <a:pPr algn="l"/>
            <a:r>
              <a:rPr lang="en-US" dirty="0">
                <a:latin typeface="Rockwell" panose="02060603020205020403" pitchFamily="18" charset="0"/>
              </a:rPr>
              <a:t>Font</a:t>
            </a:r>
            <a:endParaRPr lang="en-CA" dirty="0">
              <a:latin typeface="Rockwell" panose="02060603020205020403" pitchFamily="18" charset="0"/>
            </a:endParaRPr>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604624" y="6532562"/>
            <a:ext cx="822325" cy="325438"/>
          </a:xfrm>
        </p:spPr>
        <p:txBody>
          <a:bodyPr/>
          <a:lstStyle/>
          <a:p>
            <a:pPr>
              <a:defRPr/>
            </a:pPr>
            <a:fld id="{A483059B-705E-4F90-A26E-B744E8D4F64E}" type="slidenum">
              <a:rPr lang="en-CA" altLang="en-US" smtClean="0">
                <a:solidFill>
                  <a:schemeClr val="bg1"/>
                </a:solidFill>
              </a:rPr>
              <a:pPr>
                <a:defRPr/>
              </a:pPr>
              <a:t>22</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663699"/>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message or question</a:t>
            </a:r>
            <a:endParaRPr lang="en-CA" sz="1600" b="0" dirty="0"/>
          </a:p>
        </p:txBody>
      </p:sp>
      <p:sp>
        <p:nvSpPr>
          <p:cNvPr id="20" name="TextBox 19">
            <a:extLst>
              <a:ext uri="{FF2B5EF4-FFF2-40B4-BE49-F238E27FC236}">
                <a16:creationId xmlns:a16="http://schemas.microsoft.com/office/drawing/2014/main" id="{ED955552-7AA5-42D0-A61A-5FC4ADEAA7F8}"/>
              </a:ext>
            </a:extLst>
          </p:cNvPr>
          <p:cNvSpPr txBox="1"/>
          <p:nvPr/>
        </p:nvSpPr>
        <p:spPr>
          <a:xfrm>
            <a:off x="2612768" y="1093887"/>
            <a:ext cx="7369432" cy="646331"/>
          </a:xfrm>
          <a:prstGeom prst="rect">
            <a:avLst/>
          </a:prstGeom>
          <a:noFill/>
        </p:spPr>
        <p:txBody>
          <a:bodyPr wrap="square" rtlCol="0">
            <a:spAutoFit/>
          </a:bodyPr>
          <a:lstStyle>
            <a:defPPr>
              <a:defRPr lang="en-CA"/>
            </a:defPPr>
            <a:lvl1pPr marL="457200" indent="-457200">
              <a:buFont typeface="Arial" panose="020B0604020202020204" pitchFamily="34" charset="0"/>
              <a:buChar char="•"/>
              <a:defRPr sz="3200" b="0"/>
            </a:lvl1pPr>
          </a:lstStyle>
          <a:p>
            <a:r>
              <a:rPr lang="en-US" sz="3600" dirty="0"/>
              <a:t>1 font or 2 contrasting fonts</a:t>
            </a:r>
          </a:p>
        </p:txBody>
      </p:sp>
      <p:pic>
        <p:nvPicPr>
          <p:cNvPr id="5" name="Picture 4">
            <a:extLst>
              <a:ext uri="{FF2B5EF4-FFF2-40B4-BE49-F238E27FC236}">
                <a16:creationId xmlns:a16="http://schemas.microsoft.com/office/drawing/2014/main" id="{D32D8DFF-5E12-4FB8-BB26-3F39DDB91CEA}"/>
              </a:ext>
            </a:extLst>
          </p:cNvPr>
          <p:cNvPicPr>
            <a:picLocks noChangeAspect="1"/>
          </p:cNvPicPr>
          <p:nvPr/>
        </p:nvPicPr>
        <p:blipFill>
          <a:blip r:embed="rId3"/>
          <a:stretch>
            <a:fillRect/>
          </a:stretch>
        </p:blipFill>
        <p:spPr>
          <a:xfrm>
            <a:off x="4210879" y="1740218"/>
            <a:ext cx="6555805" cy="4324388"/>
          </a:xfrm>
          <a:prstGeom prst="rect">
            <a:avLst/>
          </a:prstGeom>
        </p:spPr>
      </p:pic>
    </p:spTree>
    <p:extLst>
      <p:ext uri="{BB962C8B-B14F-4D97-AF65-F5344CB8AC3E}">
        <p14:creationId xmlns:p14="http://schemas.microsoft.com/office/powerpoint/2010/main" val="359291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80"/>
            <a:ext cx="2423160" cy="50292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533354"/>
            <a:ext cx="2423160" cy="43751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Cite </a:t>
            </a:r>
            <a:r>
              <a:rPr lang="en-US" sz="1600" b="0"/>
              <a:t>supporting facts</a:t>
            </a:r>
            <a:endParaRPr lang="en-CA" sz="16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2143183"/>
            <a:ext cx="2423160" cy="830948"/>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Consider how to convey the message</a:t>
            </a:r>
            <a:endParaRPr lang="en-CA" sz="16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3146445"/>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Show facts in a visual way</a:t>
            </a:r>
            <a:endParaRPr lang="en-CA" sz="16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3935981"/>
            <a:ext cx="2423160" cy="78029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Develop wire diagram, sketch or storyboard</a:t>
            </a:r>
            <a:endParaRPr lang="en-CA" sz="16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4888587"/>
            <a:ext cx="2423160" cy="1031207"/>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2800" b="0" dirty="0"/>
              <a:t>Select design tool</a:t>
            </a:r>
            <a:endParaRPr lang="en-CA" sz="28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a:t>User testing</a:t>
            </a:r>
            <a:endParaRPr lang="en-CA" sz="1600" b="0" dirty="0"/>
          </a:p>
        </p:txBody>
      </p:sp>
      <p:sp>
        <p:nvSpPr>
          <p:cNvPr id="3" name="Title 2">
            <a:extLst>
              <a:ext uri="{FF2B5EF4-FFF2-40B4-BE49-F238E27FC236}">
                <a16:creationId xmlns:a16="http://schemas.microsoft.com/office/drawing/2014/main" id="{4C94797D-BF51-4369-B015-2373BE8FFEB9}"/>
              </a:ext>
            </a:extLst>
          </p:cNvPr>
          <p:cNvSpPr>
            <a:spLocks noGrp="1"/>
          </p:cNvSpPr>
          <p:nvPr>
            <p:ph type="title"/>
          </p:nvPr>
        </p:nvSpPr>
        <p:spPr>
          <a:xfrm>
            <a:off x="2844287" y="662307"/>
            <a:ext cx="10515600" cy="1325563"/>
          </a:xfrm>
        </p:spPr>
        <p:txBody>
          <a:bodyPr/>
          <a:lstStyle/>
          <a:p>
            <a:pPr algn="l"/>
            <a:r>
              <a:rPr lang="en-US" dirty="0">
                <a:latin typeface="Rockwell" panose="02060603020205020403" pitchFamily="18" charset="0"/>
              </a:rPr>
              <a:t>Choose a Design Tool</a:t>
            </a:r>
            <a:endParaRPr lang="en-CA" dirty="0">
              <a:latin typeface="Rockwell" panose="02060603020205020403" pitchFamily="18" charset="0"/>
            </a:endParaRPr>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591229" y="6498193"/>
            <a:ext cx="822325" cy="325438"/>
          </a:xfrm>
        </p:spPr>
        <p:txBody>
          <a:bodyPr/>
          <a:lstStyle/>
          <a:p>
            <a:pPr>
              <a:defRPr/>
            </a:pPr>
            <a:fld id="{A483059B-705E-4F90-A26E-B744E8D4F64E}" type="slidenum">
              <a:rPr lang="en-CA" altLang="en-US" smtClean="0">
                <a:solidFill>
                  <a:schemeClr val="bg1"/>
                </a:solidFill>
              </a:rPr>
              <a:pPr>
                <a:defRPr/>
              </a:pPr>
              <a:t>23</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743818"/>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message or question</a:t>
            </a:r>
            <a:endParaRPr lang="en-CA" sz="1600" b="0" dirty="0"/>
          </a:p>
        </p:txBody>
      </p:sp>
      <p:sp>
        <p:nvSpPr>
          <p:cNvPr id="20" name="TextBox 19">
            <a:extLst>
              <a:ext uri="{FF2B5EF4-FFF2-40B4-BE49-F238E27FC236}">
                <a16:creationId xmlns:a16="http://schemas.microsoft.com/office/drawing/2014/main" id="{ED955552-7AA5-42D0-A61A-5FC4ADEAA7F8}"/>
              </a:ext>
            </a:extLst>
          </p:cNvPr>
          <p:cNvSpPr txBox="1"/>
          <p:nvPr/>
        </p:nvSpPr>
        <p:spPr>
          <a:xfrm>
            <a:off x="2794142" y="1453811"/>
            <a:ext cx="5232913" cy="3416320"/>
          </a:xfrm>
          <a:prstGeom prst="rect">
            <a:avLst/>
          </a:prstGeom>
          <a:noFill/>
        </p:spPr>
        <p:txBody>
          <a:bodyPr wrap="square" rtlCol="0">
            <a:spAutoFit/>
          </a:bodyPr>
          <a:lstStyle>
            <a:defPPr>
              <a:defRPr lang="en-CA"/>
            </a:defPPr>
            <a:lvl1pPr marL="457200" indent="-457200">
              <a:buFont typeface="Arial" panose="020B0604020202020204" pitchFamily="34" charset="0"/>
              <a:buChar char="•"/>
              <a:defRPr sz="3200" b="0"/>
            </a:lvl1pPr>
          </a:lstStyle>
          <a:p>
            <a:r>
              <a:rPr lang="en-US" sz="3600" dirty="0"/>
              <a:t>Paper &amp; pencil</a:t>
            </a:r>
          </a:p>
          <a:p>
            <a:r>
              <a:rPr lang="en-US" sz="3600" dirty="0" err="1"/>
              <a:t>Powerpoint</a:t>
            </a:r>
            <a:endParaRPr lang="en-US" sz="3600" dirty="0"/>
          </a:p>
          <a:p>
            <a:r>
              <a:rPr lang="en-US" sz="3600" dirty="0"/>
              <a:t>Canva.com</a:t>
            </a:r>
          </a:p>
          <a:p>
            <a:r>
              <a:rPr lang="en-US" sz="3600" dirty="0"/>
              <a:t>Piktochart.com</a:t>
            </a:r>
          </a:p>
          <a:p>
            <a:r>
              <a:rPr lang="en-US" sz="3600" dirty="0"/>
              <a:t>Easel.ly</a:t>
            </a:r>
          </a:p>
          <a:p>
            <a:endParaRPr lang="en-CA" sz="3600" dirty="0"/>
          </a:p>
        </p:txBody>
      </p:sp>
    </p:spTree>
    <p:extLst>
      <p:ext uri="{BB962C8B-B14F-4D97-AF65-F5344CB8AC3E}">
        <p14:creationId xmlns:p14="http://schemas.microsoft.com/office/powerpoint/2010/main" val="3930520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80"/>
            <a:ext cx="2423160" cy="502924"/>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587930"/>
            <a:ext cx="2423160" cy="437515"/>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Cite </a:t>
            </a:r>
            <a:r>
              <a:rPr lang="en-US" sz="1600" b="0"/>
              <a:t>supporting facts</a:t>
            </a:r>
            <a:endParaRPr lang="en-CA" sz="16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2225047"/>
            <a:ext cx="2423160" cy="830948"/>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Consider how to convey the message</a:t>
            </a:r>
            <a:endParaRPr lang="en-CA" sz="16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3255597"/>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Show facts in a visual way</a:t>
            </a:r>
            <a:endParaRPr lang="en-CA" sz="16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4072421"/>
            <a:ext cx="2423160" cy="78029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Develop wire diagram, sketch or storyboard</a:t>
            </a:r>
            <a:endParaRPr lang="en-CA" sz="16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052315"/>
            <a:ext cx="2423160" cy="84019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Select design tool</a:t>
            </a:r>
            <a:endParaRPr lang="en-CA" sz="16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2800" b="0"/>
              <a:t>User testing</a:t>
            </a:r>
            <a:endParaRPr lang="en-CA" sz="2800" b="0" dirty="0"/>
          </a:p>
        </p:txBody>
      </p:sp>
      <p:sp>
        <p:nvSpPr>
          <p:cNvPr id="3" name="Title 2">
            <a:extLst>
              <a:ext uri="{FF2B5EF4-FFF2-40B4-BE49-F238E27FC236}">
                <a16:creationId xmlns:a16="http://schemas.microsoft.com/office/drawing/2014/main" id="{4C94797D-BF51-4369-B015-2373BE8FFEB9}"/>
              </a:ext>
            </a:extLst>
          </p:cNvPr>
          <p:cNvSpPr>
            <a:spLocks noGrp="1"/>
          </p:cNvSpPr>
          <p:nvPr>
            <p:ph type="title"/>
          </p:nvPr>
        </p:nvSpPr>
        <p:spPr>
          <a:xfrm>
            <a:off x="2844287" y="662307"/>
            <a:ext cx="10515600" cy="1325563"/>
          </a:xfrm>
        </p:spPr>
        <p:txBody>
          <a:bodyPr/>
          <a:lstStyle/>
          <a:p>
            <a:pPr algn="l"/>
            <a:r>
              <a:rPr lang="en-US" dirty="0">
                <a:latin typeface="Rockwell" panose="02060603020205020403" pitchFamily="18" charset="0"/>
              </a:rPr>
              <a:t>User Testing</a:t>
            </a:r>
            <a:endParaRPr lang="en-CA" dirty="0">
              <a:latin typeface="Rockwell" panose="02060603020205020403" pitchFamily="18" charset="0"/>
            </a:endParaRPr>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591229" y="6479143"/>
            <a:ext cx="822325" cy="325438"/>
          </a:xfrm>
        </p:spPr>
        <p:txBody>
          <a:bodyPr/>
          <a:lstStyle/>
          <a:p>
            <a:pPr>
              <a:defRPr/>
            </a:pPr>
            <a:fld id="{A483059B-705E-4F90-A26E-B744E8D4F64E}" type="slidenum">
              <a:rPr lang="en-CA" altLang="en-US" smtClean="0">
                <a:solidFill>
                  <a:schemeClr val="bg1"/>
                </a:solidFill>
              </a:rPr>
              <a:pPr>
                <a:defRPr/>
              </a:pPr>
              <a:t>24</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771106"/>
            <a:ext cx="2423160" cy="617222"/>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message or question</a:t>
            </a:r>
            <a:endParaRPr lang="en-CA" sz="1600" b="0" dirty="0"/>
          </a:p>
        </p:txBody>
      </p:sp>
      <p:pic>
        <p:nvPicPr>
          <p:cNvPr id="21" name="Graphic 20" descr="Group of people with solid fill">
            <a:extLst>
              <a:ext uri="{FF2B5EF4-FFF2-40B4-BE49-F238E27FC236}">
                <a16:creationId xmlns:a16="http://schemas.microsoft.com/office/drawing/2014/main" id="{02BC9032-0A68-4FAE-BF30-4DFE61693B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6944" y="1014093"/>
            <a:ext cx="5181600" cy="5181600"/>
          </a:xfrm>
          <a:prstGeom prst="rect">
            <a:avLst/>
          </a:prstGeom>
        </p:spPr>
      </p:pic>
      <p:sp>
        <p:nvSpPr>
          <p:cNvPr id="22" name="Oval 21">
            <a:extLst>
              <a:ext uri="{FF2B5EF4-FFF2-40B4-BE49-F238E27FC236}">
                <a16:creationId xmlns:a16="http://schemas.microsoft.com/office/drawing/2014/main" id="{901A2E63-E77E-4523-ADD7-1572A0629AA6}"/>
              </a:ext>
            </a:extLst>
          </p:cNvPr>
          <p:cNvSpPr/>
          <p:nvPr/>
        </p:nvSpPr>
        <p:spPr>
          <a:xfrm>
            <a:off x="7415654" y="2872818"/>
            <a:ext cx="1676400" cy="1616551"/>
          </a:xfrm>
          <a:prstGeom prst="ellipse">
            <a:avLst/>
          </a:prstGeom>
          <a:solidFill>
            <a:srgbClr val="0D3B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solidFill>
              </a:rPr>
              <a:t>?</a:t>
            </a:r>
            <a:endParaRPr lang="en-CA" sz="13800" dirty="0">
              <a:solidFill>
                <a:schemeClr val="bg1"/>
              </a:solidFill>
            </a:endParaRPr>
          </a:p>
        </p:txBody>
      </p:sp>
    </p:spTree>
    <p:extLst>
      <p:ext uri="{BB962C8B-B14F-4D97-AF65-F5344CB8AC3E}">
        <p14:creationId xmlns:p14="http://schemas.microsoft.com/office/powerpoint/2010/main" val="1311527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4294967295"/>
          </p:nvPr>
        </p:nvSpPr>
        <p:spPr bwMode="auto">
          <a:xfrm>
            <a:off x="11658600" y="6462713"/>
            <a:ext cx="533400" cy="395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DEF85D57-4F86-439F-9976-99FFCFF96048}" type="slidenum">
              <a:rPr lang="en-CA" altLang="en-US" smtClean="0">
                <a:solidFill>
                  <a:srgbClr val="FFFFFF"/>
                </a:solidFill>
                <a:cs typeface="+mn-cs"/>
              </a:rPr>
              <a:pPr/>
              <a:t>25</a:t>
            </a:fld>
            <a:endParaRPr lang="en-CA" altLang="en-US">
              <a:solidFill>
                <a:srgbClr val="FFFFFF"/>
              </a:solidFill>
              <a:cs typeface="+mn-cs"/>
            </a:endParaRPr>
          </a:p>
        </p:txBody>
      </p:sp>
    </p:spTree>
    <p:extLst>
      <p:ext uri="{BB962C8B-B14F-4D97-AF65-F5344CB8AC3E}">
        <p14:creationId xmlns:p14="http://schemas.microsoft.com/office/powerpoint/2010/main" val="172552199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sz="quarter" idx="10"/>
          </p:nvPr>
        </p:nvSpPr>
        <p:spPr bwMode="auto">
          <a:xfrm>
            <a:off x="3657600" y="1981200"/>
            <a:ext cx="7924799"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algn="l"/>
            <a:r>
              <a:rPr lang="en-US" altLang="en-US" sz="6000" dirty="0"/>
              <a:t>Non-Designers Design Book</a:t>
            </a:r>
          </a:p>
          <a:p>
            <a:pPr algn="l"/>
            <a:r>
              <a:rPr lang="en-US" altLang="en-US" sz="6000" b="0" i="1" dirty="0"/>
              <a:t>Robin Williams</a:t>
            </a:r>
          </a:p>
          <a:p>
            <a:pPr algn="l"/>
            <a:endParaRPr lang="en-GB" altLang="en-US" sz="6000" dirty="0"/>
          </a:p>
        </p:txBody>
      </p:sp>
      <p:sp>
        <p:nvSpPr>
          <p:cNvPr id="3" name="Slide Number Placeholder 5">
            <a:extLst>
              <a:ext uri="{FF2B5EF4-FFF2-40B4-BE49-F238E27FC236}">
                <a16:creationId xmlns:a16="http://schemas.microsoft.com/office/drawing/2014/main" id="{5E60D51A-7640-4E8E-B8F2-84A8980D2B61}"/>
              </a:ext>
            </a:extLst>
          </p:cNvPr>
          <p:cNvSpPr txBox="1">
            <a:spLocks/>
          </p:cNvSpPr>
          <p:nvPr/>
        </p:nvSpPr>
        <p:spPr bwMode="auto">
          <a:xfrm>
            <a:off x="11658600" y="6462713"/>
            <a:ext cx="533400" cy="395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CA"/>
            </a:defPPr>
            <a:lvl1pPr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1pPr>
            <a:lvl2pPr marL="742950" indent="-28575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2pPr>
            <a:lvl3pPr marL="1143000" indent="-2286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3pPr>
            <a:lvl4pPr marL="1600200" indent="-2286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4pPr>
            <a:lvl5pPr marL="2057400" indent="-228600" algn="l" rtl="0" fontAlgn="base">
              <a:spcBef>
                <a:spcPct val="0"/>
              </a:spcBef>
              <a:spcAft>
                <a:spcPct val="0"/>
              </a:spcAft>
              <a:defRPr b="1" kern="1200">
                <a:solidFill>
                  <a:schemeClr val="tx1"/>
                </a:solidFill>
                <a:latin typeface="Arial" pitchFamily="34" charset="0"/>
                <a:ea typeface="ＭＳ Ｐゴシック" pitchFamily="34" charset="-128"/>
                <a:cs typeface="Arial"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Arial" pitchFamily="34" charset="0"/>
                <a:ea typeface="ＭＳ Ｐゴシック" pitchFamily="34" charset="-128"/>
                <a:cs typeface="Arial"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Arial" pitchFamily="34" charset="0"/>
                <a:ea typeface="ＭＳ Ｐゴシック" pitchFamily="34" charset="-128"/>
                <a:cs typeface="Arial"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Arial" pitchFamily="34" charset="0"/>
                <a:ea typeface="ＭＳ Ｐゴシック" pitchFamily="34" charset="-128"/>
                <a:cs typeface="Arial"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Arial" pitchFamily="34" charset="0"/>
                <a:ea typeface="ＭＳ Ｐゴシック" pitchFamily="34" charset="-128"/>
                <a:cs typeface="Arial" pitchFamily="34" charset="0"/>
              </a:defRPr>
            </a:lvl9pPr>
          </a:lstStyle>
          <a:p>
            <a:fld id="{DEF85D57-4F86-439F-9976-99FFCFF96048}" type="slidenum">
              <a:rPr lang="en-CA" altLang="en-US" smtClean="0">
                <a:solidFill>
                  <a:srgbClr val="FFFFFF"/>
                </a:solidFill>
                <a:cs typeface="+mn-cs"/>
              </a:rPr>
              <a:pPr/>
              <a:t>26</a:t>
            </a:fld>
            <a:endParaRPr lang="en-CA" altLang="en-US">
              <a:solidFill>
                <a:srgbClr val="FFFFFF"/>
              </a:solidFill>
              <a:cs typeface="+mn-cs"/>
            </a:endParaRPr>
          </a:p>
        </p:txBody>
      </p:sp>
    </p:spTree>
    <p:extLst>
      <p:ext uri="{BB962C8B-B14F-4D97-AF65-F5344CB8AC3E}">
        <p14:creationId xmlns:p14="http://schemas.microsoft.com/office/powerpoint/2010/main" val="196287466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4"/>
          <p:cNvSpPr>
            <a:spLocks noGrp="1"/>
          </p:cNvSpPr>
          <p:nvPr>
            <p:ph type="sldNum" sz="quarter" idx="4294967295"/>
          </p:nvPr>
        </p:nvSpPr>
        <p:spPr bwMode="auto">
          <a:xfrm>
            <a:off x="11531600" y="6419850"/>
            <a:ext cx="1320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F98C00E0-1FB3-445A-B3CF-DECFC522B98A}" type="slidenum">
              <a:rPr lang="en-US" altLang="en-US" smtClean="0">
                <a:solidFill>
                  <a:srgbClr val="000000"/>
                </a:solidFill>
                <a:cs typeface="+mn-cs"/>
              </a:rPr>
              <a:pPr/>
              <a:t>27</a:t>
            </a:fld>
            <a:endParaRPr lang="en-US" altLang="en-US">
              <a:solidFill>
                <a:srgbClr val="000000"/>
              </a:solidFill>
              <a:cs typeface="+mn-cs"/>
            </a:endParaRPr>
          </a:p>
        </p:txBody>
      </p:sp>
    </p:spTree>
    <p:extLst>
      <p:ext uri="{BB962C8B-B14F-4D97-AF65-F5344CB8AC3E}">
        <p14:creationId xmlns:p14="http://schemas.microsoft.com/office/powerpoint/2010/main" val="366172089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D7F81B-EC2B-4086-AD1F-BFCC31C30BAC}"/>
              </a:ext>
            </a:extLst>
          </p:cNvPr>
          <p:cNvSpPr>
            <a:spLocks noGrp="1"/>
          </p:cNvSpPr>
          <p:nvPr>
            <p:ph type="title"/>
          </p:nvPr>
        </p:nvSpPr>
        <p:spPr>
          <a:xfrm>
            <a:off x="2286000" y="1578864"/>
            <a:ext cx="9601200" cy="3602736"/>
          </a:xfrm>
        </p:spPr>
        <p:txBody>
          <a:bodyPr/>
          <a:lstStyle/>
          <a:p>
            <a:pPr marL="401638" indent="-401638" algn="l"/>
            <a:r>
              <a:rPr lang="en-CA" b="1" dirty="0">
                <a:solidFill>
                  <a:srgbClr val="202124"/>
                </a:solidFill>
                <a:latin typeface="arial" panose="020B0604020202020204" pitchFamily="34" charset="0"/>
              </a:rPr>
              <a:t>I</a:t>
            </a:r>
            <a:r>
              <a:rPr lang="en-CA" b="1" i="0" dirty="0">
                <a:solidFill>
                  <a:srgbClr val="202124"/>
                </a:solidFill>
                <a:effectLst/>
                <a:latin typeface="arial" panose="020B0604020202020204" pitchFamily="34" charset="0"/>
              </a:rPr>
              <a:t>nfographic:</a:t>
            </a:r>
            <a:br>
              <a:rPr lang="en-CA" b="1" i="0" dirty="0">
                <a:solidFill>
                  <a:srgbClr val="202124"/>
                </a:solidFill>
                <a:effectLst/>
                <a:latin typeface="arial" panose="020B0604020202020204" pitchFamily="34" charset="0"/>
              </a:rPr>
            </a:br>
            <a:r>
              <a:rPr lang="en-CA" dirty="0">
                <a:solidFill>
                  <a:srgbClr val="202124"/>
                </a:solidFill>
                <a:latin typeface="arial" panose="020B0604020202020204" pitchFamily="34" charset="0"/>
              </a:rPr>
              <a:t>a representation of information in a graphic format designed to make the data easily understandable at a glance</a:t>
            </a:r>
            <a:endParaRPr lang="en-CA" dirty="0"/>
          </a:p>
        </p:txBody>
      </p:sp>
      <p:pic>
        <p:nvPicPr>
          <p:cNvPr id="7" name="Picture 6" descr="Icon&#10;&#10;Description automatically generated">
            <a:extLst>
              <a:ext uri="{FF2B5EF4-FFF2-40B4-BE49-F238E27FC236}">
                <a16:creationId xmlns:a16="http://schemas.microsoft.com/office/drawing/2014/main" id="{B96DBBAE-2362-4838-9C23-5EBDF3777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2438400"/>
            <a:ext cx="1771650" cy="1771650"/>
          </a:xfrm>
          <a:prstGeom prst="rect">
            <a:avLst/>
          </a:prstGeom>
        </p:spPr>
      </p:pic>
      <p:sp>
        <p:nvSpPr>
          <p:cNvPr id="2" name="Slide Number Placeholder 1">
            <a:extLst>
              <a:ext uri="{FF2B5EF4-FFF2-40B4-BE49-F238E27FC236}">
                <a16:creationId xmlns:a16="http://schemas.microsoft.com/office/drawing/2014/main" id="{55DE0A3D-1F65-414D-8AA1-F035A84D3DF7}"/>
              </a:ext>
            </a:extLst>
          </p:cNvPr>
          <p:cNvSpPr>
            <a:spLocks noGrp="1"/>
          </p:cNvSpPr>
          <p:nvPr>
            <p:ph type="sldNum" sz="quarter" idx="11"/>
          </p:nvPr>
        </p:nvSpPr>
        <p:spPr/>
        <p:txBody>
          <a:bodyPr/>
          <a:lstStyle/>
          <a:p>
            <a:pPr>
              <a:defRPr/>
            </a:pPr>
            <a:fld id="{FD41BBBF-EE33-4CDE-9A98-0BE167D7CDE6}" type="slidenum">
              <a:rPr lang="en-CA" altLang="en-US" smtClean="0"/>
              <a:pPr>
                <a:defRPr/>
              </a:pPr>
              <a:t>3</a:t>
            </a:fld>
            <a:endParaRPr lang="en-CA" altLang="en-US" dirty="0"/>
          </a:p>
        </p:txBody>
      </p:sp>
    </p:spTree>
    <p:extLst>
      <p:ext uri="{BB962C8B-B14F-4D97-AF65-F5344CB8AC3E}">
        <p14:creationId xmlns:p14="http://schemas.microsoft.com/office/powerpoint/2010/main" val="298614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70E12D-22E4-43CA-B92A-95EBECB05162}"/>
              </a:ext>
            </a:extLst>
          </p:cNvPr>
          <p:cNvSpPr>
            <a:spLocks noGrp="1"/>
          </p:cNvSpPr>
          <p:nvPr>
            <p:ph type="title"/>
          </p:nvPr>
        </p:nvSpPr>
        <p:spPr>
          <a:xfrm>
            <a:off x="2362200" y="503562"/>
            <a:ext cx="8981742" cy="836618"/>
          </a:xfrm>
        </p:spPr>
        <p:txBody>
          <a:bodyPr/>
          <a:lstStyle/>
          <a:p>
            <a:r>
              <a:rPr lang="en-US" dirty="0"/>
              <a:t>Studying Examples of Infographics</a:t>
            </a:r>
            <a:endParaRPr lang="en-CA" dirty="0"/>
          </a:p>
        </p:txBody>
      </p:sp>
      <p:sp>
        <p:nvSpPr>
          <p:cNvPr id="7" name="Content Placeholder 6">
            <a:extLst>
              <a:ext uri="{FF2B5EF4-FFF2-40B4-BE49-F238E27FC236}">
                <a16:creationId xmlns:a16="http://schemas.microsoft.com/office/drawing/2014/main" id="{A6B86139-433B-40EB-8F9C-E16DC0F19E1C}"/>
              </a:ext>
            </a:extLst>
          </p:cNvPr>
          <p:cNvSpPr>
            <a:spLocks noGrp="1"/>
          </p:cNvSpPr>
          <p:nvPr>
            <p:ph sz="quarter" idx="10"/>
          </p:nvPr>
        </p:nvSpPr>
        <p:spPr>
          <a:xfrm>
            <a:off x="838200" y="2209800"/>
            <a:ext cx="10668000" cy="3762485"/>
          </a:xfrm>
        </p:spPr>
        <p:txBody>
          <a:bodyPr>
            <a:normAutofit/>
          </a:bodyPr>
          <a:lstStyle/>
          <a:p>
            <a:pPr marL="514350" indent="-514350">
              <a:buFont typeface="+mj-lt"/>
              <a:buAutoNum type="arabicPeriod"/>
            </a:pPr>
            <a:r>
              <a:rPr lang="en-US" dirty="0"/>
              <a:t>Open google</a:t>
            </a:r>
          </a:p>
          <a:p>
            <a:pPr marL="514350" indent="-514350">
              <a:buFont typeface="+mj-lt"/>
              <a:buAutoNum type="arabicPeriod"/>
            </a:pPr>
            <a:r>
              <a:rPr lang="en-US" dirty="0"/>
              <a:t>Search “Infographic” + topic (e.g. “infographic ski”)</a:t>
            </a:r>
          </a:p>
          <a:p>
            <a:pPr marL="514350" indent="-514350">
              <a:buFont typeface="+mj-lt"/>
              <a:buAutoNum type="arabicPeriod"/>
            </a:pPr>
            <a:r>
              <a:rPr lang="en-US" dirty="0"/>
              <a:t>View google images</a:t>
            </a:r>
          </a:p>
          <a:p>
            <a:pPr marL="514350" indent="-514350">
              <a:buFont typeface="+mj-lt"/>
              <a:buAutoNum type="arabicPeriod"/>
            </a:pPr>
            <a:r>
              <a:rPr lang="en-CA" dirty="0"/>
              <a:t>Complete activity for 3 images:</a:t>
            </a:r>
          </a:p>
          <a:p>
            <a:pPr marL="1428750" lvl="1" indent="-514350">
              <a:buFont typeface="+mj-lt"/>
              <a:buAutoNum type="alphaLcParenR"/>
            </a:pPr>
            <a:r>
              <a:rPr lang="en-CA" dirty="0"/>
              <a:t>Select and study infographic</a:t>
            </a:r>
          </a:p>
          <a:p>
            <a:pPr marL="1428750" lvl="1" indent="-514350">
              <a:buFont typeface="+mj-lt"/>
              <a:buAutoNum type="alphaLcParenR"/>
            </a:pPr>
            <a:r>
              <a:rPr lang="en-CA" dirty="0"/>
              <a:t>Respond to questions</a:t>
            </a:r>
          </a:p>
        </p:txBody>
      </p:sp>
      <p:pic>
        <p:nvPicPr>
          <p:cNvPr id="9" name="Graphic 8" descr="Stopwatch with solid fill">
            <a:extLst>
              <a:ext uri="{FF2B5EF4-FFF2-40B4-BE49-F238E27FC236}">
                <a16:creationId xmlns:a16="http://schemas.microsoft.com/office/drawing/2014/main" id="{B71FACBD-2107-44E2-946A-B9F97A204E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4648200"/>
            <a:ext cx="762000" cy="762000"/>
          </a:xfrm>
          <a:prstGeom prst="rect">
            <a:avLst/>
          </a:prstGeom>
        </p:spPr>
      </p:pic>
      <p:sp>
        <p:nvSpPr>
          <p:cNvPr id="11" name="TextBox 10">
            <a:extLst>
              <a:ext uri="{FF2B5EF4-FFF2-40B4-BE49-F238E27FC236}">
                <a16:creationId xmlns:a16="http://schemas.microsoft.com/office/drawing/2014/main" id="{A1BBED8D-9114-409D-A0F7-071FA92742A3}"/>
              </a:ext>
            </a:extLst>
          </p:cNvPr>
          <p:cNvSpPr txBox="1"/>
          <p:nvPr/>
        </p:nvSpPr>
        <p:spPr>
          <a:xfrm>
            <a:off x="7592568" y="4798367"/>
            <a:ext cx="1594104" cy="461665"/>
          </a:xfrm>
          <a:prstGeom prst="rect">
            <a:avLst/>
          </a:prstGeom>
          <a:noFill/>
        </p:spPr>
        <p:txBody>
          <a:bodyPr wrap="square">
            <a:spAutoFit/>
          </a:bodyPr>
          <a:lstStyle/>
          <a:p>
            <a:r>
              <a:rPr lang="en-CA" sz="2400" dirty="0">
                <a:solidFill>
                  <a:srgbClr val="344C6E"/>
                </a:solidFill>
              </a:rPr>
              <a:t>30 secs</a:t>
            </a:r>
          </a:p>
        </p:txBody>
      </p:sp>
      <p:pic>
        <p:nvPicPr>
          <p:cNvPr id="14" name="Graphic 13" descr="Stopwatch with solid fill">
            <a:extLst>
              <a:ext uri="{FF2B5EF4-FFF2-40B4-BE49-F238E27FC236}">
                <a16:creationId xmlns:a16="http://schemas.microsoft.com/office/drawing/2014/main" id="{0DDF302F-BB98-4EE0-BBC2-15EBCEDE27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8632" y="5160076"/>
            <a:ext cx="762000" cy="762000"/>
          </a:xfrm>
          <a:prstGeom prst="rect">
            <a:avLst/>
          </a:prstGeom>
        </p:spPr>
      </p:pic>
      <p:sp>
        <p:nvSpPr>
          <p:cNvPr id="15" name="TextBox 14">
            <a:extLst>
              <a:ext uri="{FF2B5EF4-FFF2-40B4-BE49-F238E27FC236}">
                <a16:creationId xmlns:a16="http://schemas.microsoft.com/office/drawing/2014/main" id="{0498F23C-D850-42A4-9997-4C423FF14A09}"/>
              </a:ext>
            </a:extLst>
          </p:cNvPr>
          <p:cNvSpPr txBox="1"/>
          <p:nvPr/>
        </p:nvSpPr>
        <p:spPr>
          <a:xfrm>
            <a:off x="6553200" y="5310243"/>
            <a:ext cx="1594104" cy="461665"/>
          </a:xfrm>
          <a:prstGeom prst="rect">
            <a:avLst/>
          </a:prstGeom>
          <a:noFill/>
        </p:spPr>
        <p:txBody>
          <a:bodyPr wrap="square">
            <a:spAutoFit/>
          </a:bodyPr>
          <a:lstStyle/>
          <a:p>
            <a:r>
              <a:rPr lang="en-CA" sz="2400" dirty="0">
                <a:solidFill>
                  <a:srgbClr val="344C6E"/>
                </a:solidFill>
              </a:rPr>
              <a:t>30 secs</a:t>
            </a:r>
          </a:p>
        </p:txBody>
      </p:sp>
    </p:spTree>
    <p:extLst>
      <p:ext uri="{BB962C8B-B14F-4D97-AF65-F5344CB8AC3E}">
        <p14:creationId xmlns:p14="http://schemas.microsoft.com/office/powerpoint/2010/main" val="414493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47D3A5A-68B8-45D5-99EB-1AB7D1DE1325}"/>
              </a:ext>
            </a:extLst>
          </p:cNvPr>
          <p:cNvSpPr>
            <a:spLocks noGrp="1"/>
          </p:cNvSpPr>
          <p:nvPr>
            <p:ph type="title"/>
          </p:nvPr>
        </p:nvSpPr>
        <p:spPr>
          <a:xfrm>
            <a:off x="2362200" y="503562"/>
            <a:ext cx="8981742" cy="836618"/>
          </a:xfrm>
        </p:spPr>
        <p:txBody>
          <a:bodyPr/>
          <a:lstStyle/>
          <a:p>
            <a:r>
              <a:rPr lang="en-US" dirty="0"/>
              <a:t>Studying Examples of Infographics</a:t>
            </a:r>
            <a:endParaRPr lang="en-CA" dirty="0"/>
          </a:p>
        </p:txBody>
      </p:sp>
      <p:grpSp>
        <p:nvGrpSpPr>
          <p:cNvPr id="7" name="Group 6">
            <a:extLst>
              <a:ext uri="{FF2B5EF4-FFF2-40B4-BE49-F238E27FC236}">
                <a16:creationId xmlns:a16="http://schemas.microsoft.com/office/drawing/2014/main" id="{922B7987-4F44-4B02-B23A-5C9132A22AA9}"/>
              </a:ext>
            </a:extLst>
          </p:cNvPr>
          <p:cNvGrpSpPr/>
          <p:nvPr/>
        </p:nvGrpSpPr>
        <p:grpSpPr>
          <a:xfrm>
            <a:off x="576325" y="2781618"/>
            <a:ext cx="11044174" cy="2634564"/>
            <a:chOff x="576325" y="2781618"/>
            <a:chExt cx="11044174" cy="2634564"/>
          </a:xfrm>
        </p:grpSpPr>
        <p:sp>
          <p:nvSpPr>
            <p:cNvPr id="8" name="Rectangle 7">
              <a:extLst>
                <a:ext uri="{FF2B5EF4-FFF2-40B4-BE49-F238E27FC236}">
                  <a16:creationId xmlns:a16="http://schemas.microsoft.com/office/drawing/2014/main" id="{6DDB51E3-3E9C-4F5C-A85F-75F20F9A26E7}"/>
                </a:ext>
              </a:extLst>
            </p:cNvPr>
            <p:cNvSpPr/>
            <p:nvPr/>
          </p:nvSpPr>
          <p:spPr>
            <a:xfrm>
              <a:off x="576325" y="2781618"/>
              <a:ext cx="3043147" cy="2248874"/>
            </a:xfrm>
            <a:prstGeom prst="rect">
              <a:avLst/>
            </a:prstGeom>
            <a:blipFill dpi="0" rotWithShape="1">
              <a:blip r:embed="rId3">
                <a:extLst>
                  <a:ext uri="{28A0092B-C50C-407E-A947-70E740481C1C}">
                    <a14:useLocalDpi xmlns:a14="http://schemas.microsoft.com/office/drawing/2010/main" val="0"/>
                  </a:ext>
                </a:extLst>
              </a:blip>
              <a:srcRect/>
              <a:stretch>
                <a:fillRect l="-11427" t="-5746" r="1251" b="-30872"/>
              </a:stretch>
            </a:blip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4659BB0D-203D-4FD5-9B39-306C776DD591}"/>
                </a:ext>
              </a:extLst>
            </p:cNvPr>
            <p:cNvSpPr/>
            <p:nvPr/>
          </p:nvSpPr>
          <p:spPr>
            <a:xfrm>
              <a:off x="1265850" y="4786003"/>
              <a:ext cx="2622286" cy="630179"/>
            </a:xfrm>
            <a:custGeom>
              <a:avLst/>
              <a:gdLst>
                <a:gd name="connsiteX0" fmla="*/ 0 w 2622286"/>
                <a:gd name="connsiteY0" fmla="*/ 0 h 630179"/>
                <a:gd name="connsiteX1" fmla="*/ 2622286 w 2622286"/>
                <a:gd name="connsiteY1" fmla="*/ 0 h 630179"/>
                <a:gd name="connsiteX2" fmla="*/ 2622286 w 2622286"/>
                <a:gd name="connsiteY2" fmla="*/ 630179 h 630179"/>
                <a:gd name="connsiteX3" fmla="*/ 0 w 2622286"/>
                <a:gd name="connsiteY3" fmla="*/ 630179 h 630179"/>
                <a:gd name="connsiteX4" fmla="*/ 0 w 2622286"/>
                <a:gd name="connsiteY4" fmla="*/ 0 h 63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286" h="630179">
                  <a:moveTo>
                    <a:pt x="0" y="0"/>
                  </a:moveTo>
                  <a:lnTo>
                    <a:pt x="2622286" y="0"/>
                  </a:lnTo>
                  <a:lnTo>
                    <a:pt x="2622286" y="630179"/>
                  </a:lnTo>
                  <a:lnTo>
                    <a:pt x="0" y="630179"/>
                  </a:lnTo>
                  <a:lnTo>
                    <a:pt x="0" y="0"/>
                  </a:lnTo>
                  <a:close/>
                </a:path>
              </a:pathLst>
            </a:custGeom>
            <a:solidFill>
              <a:srgbClr val="344C6E"/>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5000"/>
                </a:spcAft>
                <a:buNone/>
              </a:pPr>
              <a:r>
                <a:rPr lang="en-US" sz="3700" kern="1200" dirty="0"/>
                <a:t>Focused</a:t>
              </a:r>
              <a:endParaRPr lang="en-CA" sz="3700" kern="1200" dirty="0"/>
            </a:p>
          </p:txBody>
        </p:sp>
        <p:sp>
          <p:nvSpPr>
            <p:cNvPr id="10" name="Rectangle 9">
              <a:extLst>
                <a:ext uri="{FF2B5EF4-FFF2-40B4-BE49-F238E27FC236}">
                  <a16:creationId xmlns:a16="http://schemas.microsoft.com/office/drawing/2014/main" id="{944D82D5-C46F-4A80-805E-3AA587C76753}"/>
                </a:ext>
              </a:extLst>
            </p:cNvPr>
            <p:cNvSpPr/>
            <p:nvPr/>
          </p:nvSpPr>
          <p:spPr>
            <a:xfrm>
              <a:off x="4477304" y="2781618"/>
              <a:ext cx="3043147" cy="2248874"/>
            </a:xfrm>
            <a:prstGeom prst="rect">
              <a:avLst/>
            </a:prstGeom>
            <a:blipFill dpi="0" rotWithShape="1">
              <a:blip r:embed="rId4">
                <a:extLst>
                  <a:ext uri="{28A0092B-C50C-407E-A947-70E740481C1C}">
                    <a14:useLocalDpi xmlns:a14="http://schemas.microsoft.com/office/drawing/2010/main" val="0"/>
                  </a:ext>
                </a:extLst>
              </a:blip>
              <a:srcRect/>
              <a:stretch>
                <a:fillRect l="-11912" t="-5746" r="-3271" b="-37080"/>
              </a:stretch>
            </a:blip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6990ECFB-BC4D-4E3E-B980-24B7212CF012}"/>
                </a:ext>
              </a:extLst>
            </p:cNvPr>
            <p:cNvSpPr/>
            <p:nvPr/>
          </p:nvSpPr>
          <p:spPr>
            <a:xfrm>
              <a:off x="5166829" y="4786003"/>
              <a:ext cx="2622286" cy="630179"/>
            </a:xfrm>
            <a:custGeom>
              <a:avLst/>
              <a:gdLst>
                <a:gd name="connsiteX0" fmla="*/ 0 w 2622286"/>
                <a:gd name="connsiteY0" fmla="*/ 0 h 630179"/>
                <a:gd name="connsiteX1" fmla="*/ 2622286 w 2622286"/>
                <a:gd name="connsiteY1" fmla="*/ 0 h 630179"/>
                <a:gd name="connsiteX2" fmla="*/ 2622286 w 2622286"/>
                <a:gd name="connsiteY2" fmla="*/ 630179 h 630179"/>
                <a:gd name="connsiteX3" fmla="*/ 0 w 2622286"/>
                <a:gd name="connsiteY3" fmla="*/ 630179 h 630179"/>
                <a:gd name="connsiteX4" fmla="*/ 0 w 2622286"/>
                <a:gd name="connsiteY4" fmla="*/ 0 h 63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286" h="630179">
                  <a:moveTo>
                    <a:pt x="0" y="0"/>
                  </a:moveTo>
                  <a:lnTo>
                    <a:pt x="2622286" y="0"/>
                  </a:lnTo>
                  <a:lnTo>
                    <a:pt x="2622286" y="630179"/>
                  </a:lnTo>
                  <a:lnTo>
                    <a:pt x="0" y="630179"/>
                  </a:lnTo>
                  <a:lnTo>
                    <a:pt x="0" y="0"/>
                  </a:lnTo>
                  <a:close/>
                </a:path>
              </a:pathLst>
            </a:custGeom>
            <a:solidFill>
              <a:srgbClr val="344C6E"/>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5000"/>
                </a:spcAft>
                <a:buNone/>
              </a:pPr>
              <a:r>
                <a:rPr lang="en-US" sz="3700" kern="1200" dirty="0"/>
                <a:t>Ordered</a:t>
              </a:r>
              <a:endParaRPr lang="en-CA" sz="3700" kern="1200" dirty="0"/>
            </a:p>
          </p:txBody>
        </p:sp>
        <p:sp>
          <p:nvSpPr>
            <p:cNvPr id="12" name="Rectangle 11">
              <a:extLst>
                <a:ext uri="{FF2B5EF4-FFF2-40B4-BE49-F238E27FC236}">
                  <a16:creationId xmlns:a16="http://schemas.microsoft.com/office/drawing/2014/main" id="{5ACE5C74-9575-43EB-A081-D687CFB9A5BF}"/>
                </a:ext>
              </a:extLst>
            </p:cNvPr>
            <p:cNvSpPr/>
            <p:nvPr/>
          </p:nvSpPr>
          <p:spPr>
            <a:xfrm>
              <a:off x="8378283" y="2781618"/>
              <a:ext cx="3043147" cy="2248874"/>
            </a:xfrm>
            <a:prstGeom prst="rect">
              <a:avLst/>
            </a:prstGeom>
            <a:blipFill dpi="0" rotWithShape="1">
              <a:blip r:embed="rId5">
                <a:extLst>
                  <a:ext uri="{28A0092B-C50C-407E-A947-70E740481C1C}">
                    <a14:useLocalDpi xmlns:a14="http://schemas.microsoft.com/office/drawing/2010/main" val="0"/>
                  </a:ext>
                </a:extLst>
              </a:blip>
              <a:srcRect/>
              <a:stretch>
                <a:fillRect l="-2546" t="-5746" r="2546" b="-18254"/>
              </a:stretch>
            </a:blip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F0FC581D-C966-4187-8C54-A3776AB42180}"/>
                </a:ext>
              </a:extLst>
            </p:cNvPr>
            <p:cNvSpPr/>
            <p:nvPr/>
          </p:nvSpPr>
          <p:spPr>
            <a:xfrm>
              <a:off x="8998213" y="4786003"/>
              <a:ext cx="2622286" cy="630179"/>
            </a:xfrm>
            <a:custGeom>
              <a:avLst/>
              <a:gdLst>
                <a:gd name="connsiteX0" fmla="*/ 0 w 2622286"/>
                <a:gd name="connsiteY0" fmla="*/ 0 h 630179"/>
                <a:gd name="connsiteX1" fmla="*/ 2622286 w 2622286"/>
                <a:gd name="connsiteY1" fmla="*/ 0 h 630179"/>
                <a:gd name="connsiteX2" fmla="*/ 2622286 w 2622286"/>
                <a:gd name="connsiteY2" fmla="*/ 630179 h 630179"/>
                <a:gd name="connsiteX3" fmla="*/ 0 w 2622286"/>
                <a:gd name="connsiteY3" fmla="*/ 630179 h 630179"/>
                <a:gd name="connsiteX4" fmla="*/ 0 w 2622286"/>
                <a:gd name="connsiteY4" fmla="*/ 0 h 63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286" h="630179">
                  <a:moveTo>
                    <a:pt x="0" y="0"/>
                  </a:moveTo>
                  <a:lnTo>
                    <a:pt x="2622286" y="0"/>
                  </a:lnTo>
                  <a:lnTo>
                    <a:pt x="2622286" y="630179"/>
                  </a:lnTo>
                  <a:lnTo>
                    <a:pt x="0" y="630179"/>
                  </a:lnTo>
                  <a:lnTo>
                    <a:pt x="0" y="0"/>
                  </a:lnTo>
                  <a:close/>
                </a:path>
              </a:pathLst>
            </a:custGeom>
            <a:solidFill>
              <a:srgbClr val="344C6E"/>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0485" tIns="70485" rIns="70485" bIns="70485" numCol="1" spcCol="1270" anchor="ctr" anchorCtr="0">
              <a:noAutofit/>
            </a:bodyPr>
            <a:lstStyle/>
            <a:p>
              <a:pPr marL="0" lvl="0" indent="0" algn="ctr" defTabSz="1644650">
                <a:lnSpc>
                  <a:spcPct val="90000"/>
                </a:lnSpc>
                <a:spcBef>
                  <a:spcPct val="0"/>
                </a:spcBef>
                <a:spcAft>
                  <a:spcPct val="5000"/>
                </a:spcAft>
                <a:buNone/>
              </a:pPr>
              <a:r>
                <a:rPr lang="en-US" sz="3700" kern="1200" dirty="0"/>
                <a:t>Graphic</a:t>
              </a:r>
              <a:endParaRPr lang="en-CA" sz="3700" kern="1200" dirty="0"/>
            </a:p>
          </p:txBody>
        </p:sp>
      </p:grpSp>
    </p:spTree>
    <p:extLst>
      <p:ext uri="{BB962C8B-B14F-4D97-AF65-F5344CB8AC3E}">
        <p14:creationId xmlns:p14="http://schemas.microsoft.com/office/powerpoint/2010/main" val="27527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Placeholder 7"/>
          <p:cNvSpPr>
            <a:spLocks noGrp="1"/>
          </p:cNvSpPr>
          <p:nvPr>
            <p:ph type="body" sz="quarter" idx="10"/>
          </p:nvPr>
        </p:nvSpPr>
        <p:spPr bwMode="auto">
          <a:xfrm>
            <a:off x="4102100" y="2362200"/>
            <a:ext cx="7170738"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dirty="0"/>
              <a:t>Infographic Design Process</a:t>
            </a:r>
          </a:p>
        </p:txBody>
      </p:sp>
      <p:sp>
        <p:nvSpPr>
          <p:cNvPr id="6" name="Content Placeholder 6">
            <a:extLst>
              <a:ext uri="{FF2B5EF4-FFF2-40B4-BE49-F238E27FC236}">
                <a16:creationId xmlns:a16="http://schemas.microsoft.com/office/drawing/2014/main" id="{52836A31-FDE1-4656-8564-F38817DD5AE5}"/>
              </a:ext>
            </a:extLst>
          </p:cNvPr>
          <p:cNvSpPr txBox="1">
            <a:spLocks/>
          </p:cNvSpPr>
          <p:nvPr/>
        </p:nvSpPr>
        <p:spPr>
          <a:xfrm>
            <a:off x="3784029" y="1930400"/>
            <a:ext cx="6783387" cy="2997200"/>
          </a:xfrm>
          <a:prstGeom prst="rect">
            <a:avLst/>
          </a:prstGeom>
        </p:spPr>
        <p:txBody>
          <a:bodyPr>
            <a:normAutofit/>
          </a:bodyPr>
          <a:lstStyle>
            <a:lvl1pPr marL="342900" indent="-342900" algn="l" rtl="0" eaLnBrk="0" fontAlgn="base" hangingPunct="0">
              <a:spcBef>
                <a:spcPct val="20000"/>
              </a:spcBef>
              <a:spcAft>
                <a:spcPct val="0"/>
              </a:spcAft>
              <a:buChar char="•"/>
              <a:defRPr sz="240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defRPr/>
            </a:pPr>
            <a:r>
              <a:rPr lang="en-US" b="0" kern="0" dirty="0"/>
              <a:t>What is an Infographic?</a:t>
            </a:r>
            <a:endParaRPr lang="en-CA" b="0" kern="0" dirty="0"/>
          </a:p>
          <a:p>
            <a:pPr marL="0" indent="0">
              <a:buFontTx/>
              <a:buNone/>
              <a:defRPr/>
            </a:pPr>
            <a:endParaRPr lang="en-CA" b="0" kern="0" dirty="0"/>
          </a:p>
        </p:txBody>
      </p:sp>
    </p:spTree>
    <p:extLst>
      <p:ext uri="{BB962C8B-B14F-4D97-AF65-F5344CB8AC3E}">
        <p14:creationId xmlns:p14="http://schemas.microsoft.com/office/powerpoint/2010/main" val="368471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59E308-D9E9-4FCE-97B6-0448B6424BBF}"/>
              </a:ext>
            </a:extLst>
          </p:cNvPr>
          <p:cNvSpPr>
            <a:spLocks noGrp="1"/>
          </p:cNvSpPr>
          <p:nvPr>
            <p:ph type="title"/>
          </p:nvPr>
        </p:nvSpPr>
        <p:spPr>
          <a:xfrm>
            <a:off x="228600" y="457200"/>
            <a:ext cx="10515600" cy="1325563"/>
          </a:xfrm>
        </p:spPr>
        <p:txBody>
          <a:bodyPr/>
          <a:lstStyle/>
          <a:p>
            <a:pPr algn="l"/>
            <a:r>
              <a:rPr lang="en-US" sz="3600" dirty="0">
                <a:latin typeface="Rockwell" panose="02060603020205020403" pitchFamily="18" charset="0"/>
              </a:rPr>
              <a:t>Infographic Design Process</a:t>
            </a:r>
            <a:endParaRPr lang="en-CA" sz="3600" dirty="0">
              <a:latin typeface="Rockwell" panose="02060603020205020403" pitchFamily="18" charset="0"/>
            </a:endParaRPr>
          </a:p>
        </p:txBody>
      </p:sp>
      <p:sp>
        <p:nvSpPr>
          <p:cNvPr id="11" name="Arrow: Right 10">
            <a:extLst>
              <a:ext uri="{FF2B5EF4-FFF2-40B4-BE49-F238E27FC236}">
                <a16:creationId xmlns:a16="http://schemas.microsoft.com/office/drawing/2014/main" id="{FBD9FFFE-A12B-42CA-B7E3-70557735A3AE}"/>
              </a:ext>
            </a:extLst>
          </p:cNvPr>
          <p:cNvSpPr/>
          <p:nvPr/>
        </p:nvSpPr>
        <p:spPr>
          <a:xfrm>
            <a:off x="228602" y="1066800"/>
            <a:ext cx="11658594" cy="4876800"/>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229062" y="2529840"/>
            <a:ext cx="1396128" cy="19507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800" b="0" kern="1200" dirty="0">
                <a:ea typeface="+mn-ea"/>
                <a:cs typeface="+mn-cs"/>
              </a:rPr>
              <a:t>Identify the audience</a:t>
            </a:r>
            <a:endParaRPr lang="en-CA" sz="1800" kern="1200" dirty="0"/>
          </a:p>
        </p:txBody>
      </p:sp>
      <p:sp>
        <p:nvSpPr>
          <p:cNvPr id="13" name="Freeform: Shape 12">
            <a:extLst>
              <a:ext uri="{FF2B5EF4-FFF2-40B4-BE49-F238E27FC236}">
                <a16:creationId xmlns:a16="http://schemas.microsoft.com/office/drawing/2014/main" id="{CC13695C-5861-42CC-8112-FC40F23F7D11}"/>
              </a:ext>
            </a:extLst>
          </p:cNvPr>
          <p:cNvSpPr/>
          <p:nvPr/>
        </p:nvSpPr>
        <p:spPr>
          <a:xfrm>
            <a:off x="1694997" y="2529840"/>
            <a:ext cx="1396128" cy="19507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800" b="0" kern="1200" dirty="0">
                <a:ea typeface="+mn-ea"/>
                <a:cs typeface="+mn-cs"/>
              </a:rPr>
              <a:t>Identify the message or question</a:t>
            </a:r>
            <a:endParaRPr lang="en-CA" sz="1800" b="0" kern="1200" dirty="0">
              <a:ea typeface="+mn-ea"/>
              <a:cs typeface="+mn-cs"/>
            </a:endParaRPr>
          </a:p>
        </p:txBody>
      </p:sp>
      <p:sp>
        <p:nvSpPr>
          <p:cNvPr id="14" name="Freeform: Shape 13">
            <a:extLst>
              <a:ext uri="{FF2B5EF4-FFF2-40B4-BE49-F238E27FC236}">
                <a16:creationId xmlns:a16="http://schemas.microsoft.com/office/drawing/2014/main" id="{635087DE-8FA7-4972-9333-0ADEC057A432}"/>
              </a:ext>
            </a:extLst>
          </p:cNvPr>
          <p:cNvSpPr/>
          <p:nvPr/>
        </p:nvSpPr>
        <p:spPr>
          <a:xfrm>
            <a:off x="3160932" y="2529840"/>
            <a:ext cx="1396128" cy="19507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800" b="0" kern="1200" dirty="0">
                <a:ea typeface="+mn-ea"/>
                <a:cs typeface="+mn-cs"/>
              </a:rPr>
              <a:t>Cite supporting facts</a:t>
            </a:r>
            <a:endParaRPr lang="en-CA" sz="1800" b="0" kern="1200" dirty="0">
              <a:ea typeface="+mn-ea"/>
              <a:cs typeface="+mn-cs"/>
            </a:endParaRPr>
          </a:p>
        </p:txBody>
      </p:sp>
      <p:sp>
        <p:nvSpPr>
          <p:cNvPr id="15" name="Freeform: Shape 14">
            <a:extLst>
              <a:ext uri="{FF2B5EF4-FFF2-40B4-BE49-F238E27FC236}">
                <a16:creationId xmlns:a16="http://schemas.microsoft.com/office/drawing/2014/main" id="{5354930C-A022-4743-89C5-AF6D77CD068D}"/>
              </a:ext>
            </a:extLst>
          </p:cNvPr>
          <p:cNvSpPr/>
          <p:nvPr/>
        </p:nvSpPr>
        <p:spPr>
          <a:xfrm>
            <a:off x="4626868" y="2529840"/>
            <a:ext cx="1396128" cy="19507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280612"/>
              <a:satOff val="-27829"/>
              <a:lumOff val="17717"/>
              <a:alphaOff val="0"/>
            </a:schemeClr>
          </a:fillRef>
          <a:effectRef idx="0">
            <a:schemeClr val="accent3">
              <a:shade val="80000"/>
              <a:hueOff val="280612"/>
              <a:satOff val="-27829"/>
              <a:lumOff val="17717"/>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800" b="0" kern="1200" dirty="0">
                <a:ea typeface="+mn-ea"/>
                <a:cs typeface="+mn-cs"/>
              </a:rPr>
              <a:t>Consider how to convey the message</a:t>
            </a:r>
            <a:endParaRPr lang="en-CA" sz="1800" b="0" kern="1200" dirty="0">
              <a:ea typeface="+mn-ea"/>
              <a:cs typeface="+mn-cs"/>
            </a:endParaRPr>
          </a:p>
        </p:txBody>
      </p:sp>
      <p:sp>
        <p:nvSpPr>
          <p:cNvPr id="16" name="Freeform: Shape 15">
            <a:extLst>
              <a:ext uri="{FF2B5EF4-FFF2-40B4-BE49-F238E27FC236}">
                <a16:creationId xmlns:a16="http://schemas.microsoft.com/office/drawing/2014/main" id="{0B103B67-C691-4D37-8CAB-0C77BDBFD4C1}"/>
              </a:ext>
            </a:extLst>
          </p:cNvPr>
          <p:cNvSpPr/>
          <p:nvPr/>
        </p:nvSpPr>
        <p:spPr>
          <a:xfrm>
            <a:off x="6092803" y="2529840"/>
            <a:ext cx="1396128" cy="19507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374149"/>
              <a:satOff val="-37106"/>
              <a:lumOff val="23622"/>
              <a:alphaOff val="0"/>
            </a:schemeClr>
          </a:fillRef>
          <a:effectRef idx="0">
            <a:schemeClr val="accent3">
              <a:shade val="80000"/>
              <a:hueOff val="374149"/>
              <a:satOff val="-37106"/>
              <a:lumOff val="23622"/>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800" b="0" kern="1200">
                <a:ea typeface="+mn-ea"/>
                <a:cs typeface="+mn-cs"/>
              </a:rPr>
              <a:t>Show facts in a visual way</a:t>
            </a:r>
            <a:endParaRPr lang="en-CA" sz="1800" b="0" kern="1200" dirty="0">
              <a:ea typeface="+mn-ea"/>
              <a:cs typeface="+mn-cs"/>
            </a:endParaRPr>
          </a:p>
        </p:txBody>
      </p:sp>
      <p:sp>
        <p:nvSpPr>
          <p:cNvPr id="17" name="Freeform: Shape 16">
            <a:extLst>
              <a:ext uri="{FF2B5EF4-FFF2-40B4-BE49-F238E27FC236}">
                <a16:creationId xmlns:a16="http://schemas.microsoft.com/office/drawing/2014/main" id="{BD73CE1E-D96C-4CE4-9C12-296E9CE52550}"/>
              </a:ext>
            </a:extLst>
          </p:cNvPr>
          <p:cNvSpPr/>
          <p:nvPr/>
        </p:nvSpPr>
        <p:spPr>
          <a:xfrm>
            <a:off x="7558738" y="2529840"/>
            <a:ext cx="1396128" cy="19507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467687"/>
              <a:satOff val="-46382"/>
              <a:lumOff val="29528"/>
              <a:alphaOff val="0"/>
            </a:schemeClr>
          </a:fillRef>
          <a:effectRef idx="0">
            <a:schemeClr val="accent3">
              <a:shade val="80000"/>
              <a:hueOff val="467687"/>
              <a:satOff val="-46382"/>
              <a:lumOff val="29528"/>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800" b="0" kern="1200" dirty="0">
                <a:ea typeface="+mn-ea"/>
                <a:cs typeface="+mn-cs"/>
              </a:rPr>
              <a:t>Develop wire diagram, sketch or storyboard</a:t>
            </a:r>
            <a:endParaRPr lang="en-CA" sz="1800" b="0" kern="1200" dirty="0">
              <a:ea typeface="+mn-ea"/>
              <a:cs typeface="+mn-cs"/>
            </a:endParaRPr>
          </a:p>
        </p:txBody>
      </p:sp>
      <p:sp>
        <p:nvSpPr>
          <p:cNvPr id="18" name="Freeform: Shape 17">
            <a:extLst>
              <a:ext uri="{FF2B5EF4-FFF2-40B4-BE49-F238E27FC236}">
                <a16:creationId xmlns:a16="http://schemas.microsoft.com/office/drawing/2014/main" id="{46BB7752-AB61-4E4B-B047-1F73428BF3EA}"/>
              </a:ext>
            </a:extLst>
          </p:cNvPr>
          <p:cNvSpPr/>
          <p:nvPr/>
        </p:nvSpPr>
        <p:spPr>
          <a:xfrm>
            <a:off x="9024673" y="2529840"/>
            <a:ext cx="1396128" cy="19507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561224"/>
              <a:satOff val="-55659"/>
              <a:lumOff val="35433"/>
              <a:alphaOff val="0"/>
            </a:schemeClr>
          </a:fillRef>
          <a:effectRef idx="0">
            <a:schemeClr val="accent3">
              <a:shade val="80000"/>
              <a:hueOff val="561224"/>
              <a:satOff val="-55659"/>
              <a:lumOff val="35433"/>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800" b="0" kern="1200">
                <a:ea typeface="+mn-ea"/>
                <a:cs typeface="+mn-cs"/>
              </a:rPr>
              <a:t>Select design tool</a:t>
            </a:r>
            <a:endParaRPr lang="en-CA" sz="1800" b="0" kern="1200" dirty="0">
              <a:ea typeface="+mn-ea"/>
              <a:cs typeface="+mn-cs"/>
            </a:endParaRPr>
          </a:p>
        </p:txBody>
      </p:sp>
      <p:sp>
        <p:nvSpPr>
          <p:cNvPr id="19" name="Freeform: Shape 18">
            <a:extLst>
              <a:ext uri="{FF2B5EF4-FFF2-40B4-BE49-F238E27FC236}">
                <a16:creationId xmlns:a16="http://schemas.microsoft.com/office/drawing/2014/main" id="{5EA08820-D724-42D9-9A06-0D4ADBF66E86}"/>
              </a:ext>
            </a:extLst>
          </p:cNvPr>
          <p:cNvSpPr/>
          <p:nvPr/>
        </p:nvSpPr>
        <p:spPr>
          <a:xfrm>
            <a:off x="10490608" y="2529840"/>
            <a:ext cx="1396128" cy="19507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800" b="0" kern="1200">
                <a:ea typeface="+mn-ea"/>
                <a:cs typeface="+mn-cs"/>
              </a:rPr>
              <a:t>User testing</a:t>
            </a:r>
            <a:endParaRPr lang="en-CA" sz="1800" b="0" kern="1200" dirty="0">
              <a:ea typeface="+mn-ea"/>
              <a:cs typeface="+mn-cs"/>
            </a:endParaRPr>
          </a:p>
        </p:txBody>
      </p:sp>
      <p:sp>
        <p:nvSpPr>
          <p:cNvPr id="8" name="Content Placeholder 6">
            <a:extLst>
              <a:ext uri="{FF2B5EF4-FFF2-40B4-BE49-F238E27FC236}">
                <a16:creationId xmlns:a16="http://schemas.microsoft.com/office/drawing/2014/main" id="{50A2A71C-5EDA-492E-A062-6DF854870324}"/>
              </a:ext>
            </a:extLst>
          </p:cNvPr>
          <p:cNvSpPr txBox="1">
            <a:spLocks/>
          </p:cNvSpPr>
          <p:nvPr/>
        </p:nvSpPr>
        <p:spPr>
          <a:xfrm>
            <a:off x="4102100" y="3048000"/>
            <a:ext cx="7099300" cy="3505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CA" b="0" kern="0" dirty="0"/>
          </a:p>
        </p:txBody>
      </p:sp>
      <p:sp>
        <p:nvSpPr>
          <p:cNvPr id="20" name="Slide Number Placeholder 19">
            <a:extLst>
              <a:ext uri="{FF2B5EF4-FFF2-40B4-BE49-F238E27FC236}">
                <a16:creationId xmlns:a16="http://schemas.microsoft.com/office/drawing/2014/main" id="{5EB61DFB-71C7-4649-AEBD-A5370F01252A}"/>
              </a:ext>
            </a:extLst>
          </p:cNvPr>
          <p:cNvSpPr>
            <a:spLocks noGrp="1"/>
          </p:cNvSpPr>
          <p:nvPr>
            <p:ph type="sldNum" sz="quarter" idx="11"/>
          </p:nvPr>
        </p:nvSpPr>
        <p:spPr>
          <a:xfrm>
            <a:off x="11780837" y="6527958"/>
            <a:ext cx="822325" cy="325438"/>
          </a:xfrm>
        </p:spPr>
        <p:txBody>
          <a:bodyPr/>
          <a:lstStyle/>
          <a:p>
            <a:pPr>
              <a:defRPr/>
            </a:pPr>
            <a:fld id="{A483059B-705E-4F90-A26E-B744E8D4F64E}" type="slidenum">
              <a:rPr lang="en-CA" altLang="en-US" smtClean="0">
                <a:solidFill>
                  <a:schemeClr val="bg1"/>
                </a:solidFill>
              </a:rPr>
              <a:pPr>
                <a:defRPr/>
              </a:pPr>
              <a:t>7</a:t>
            </a:fld>
            <a:endParaRPr lang="en-CA" altLang="en-US" dirty="0">
              <a:solidFill>
                <a:schemeClr val="bg1"/>
              </a:solidFill>
            </a:endParaRPr>
          </a:p>
        </p:txBody>
      </p:sp>
    </p:spTree>
    <p:extLst>
      <p:ext uri="{BB962C8B-B14F-4D97-AF65-F5344CB8AC3E}">
        <p14:creationId xmlns:p14="http://schemas.microsoft.com/office/powerpoint/2010/main" val="3474443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79"/>
            <a:ext cx="2423160" cy="9982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2800" b="0" kern="1200" dirty="0">
                <a:ea typeface="+mn-ea"/>
                <a:cs typeface="+mn-cs"/>
              </a:rPr>
              <a:t>Identify the audience</a:t>
            </a:r>
            <a:endParaRPr lang="en-CA" sz="2800" kern="1200" dirty="0"/>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1157684"/>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600" b="0" kern="1200" dirty="0">
                <a:ea typeface="+mn-ea"/>
                <a:cs typeface="+mn-cs"/>
              </a:rPr>
              <a:t>Identify the message or question</a:t>
            </a:r>
            <a:endParaRPr lang="en-CA" sz="1600" b="0" kern="1200" dirty="0">
              <a:ea typeface="+mn-ea"/>
              <a:cs typeface="+mn-cs"/>
            </a:endParaRPr>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1980089"/>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600" b="0" kern="1200">
                <a:ea typeface="+mn-ea"/>
                <a:cs typeface="+mn-cs"/>
              </a:rPr>
              <a:t>Cite supporting facts</a:t>
            </a:r>
            <a:endParaRPr lang="en-CA" sz="1600" b="0" kern="1200" dirty="0">
              <a:ea typeface="+mn-ea"/>
              <a:cs typeface="+mn-cs"/>
            </a:endParaRPr>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2802494"/>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280612"/>
              <a:satOff val="-27829"/>
              <a:lumOff val="17717"/>
              <a:alphaOff val="0"/>
            </a:schemeClr>
          </a:fillRef>
          <a:effectRef idx="0">
            <a:schemeClr val="accent3">
              <a:shade val="80000"/>
              <a:hueOff val="280612"/>
              <a:satOff val="-27829"/>
              <a:lumOff val="17717"/>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600" b="0" kern="1200" dirty="0">
                <a:ea typeface="+mn-ea"/>
                <a:cs typeface="+mn-cs"/>
              </a:rPr>
              <a:t>Consider how to convey the message</a:t>
            </a:r>
            <a:endParaRPr lang="en-CA" sz="1600" b="0" kern="1200" dirty="0">
              <a:ea typeface="+mn-ea"/>
              <a:cs typeface="+mn-cs"/>
            </a:endParaRPr>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3624899"/>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374149"/>
              <a:satOff val="-37106"/>
              <a:lumOff val="23622"/>
              <a:alphaOff val="0"/>
            </a:schemeClr>
          </a:fillRef>
          <a:effectRef idx="0">
            <a:schemeClr val="accent3">
              <a:shade val="80000"/>
              <a:hueOff val="374149"/>
              <a:satOff val="-37106"/>
              <a:lumOff val="23622"/>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600" b="0" kern="1200">
                <a:ea typeface="+mn-ea"/>
                <a:cs typeface="+mn-cs"/>
              </a:rPr>
              <a:t>Show facts in a visual way</a:t>
            </a:r>
            <a:endParaRPr lang="en-CA" sz="1600" b="0" kern="1200" dirty="0">
              <a:ea typeface="+mn-ea"/>
              <a:cs typeface="+mn-cs"/>
            </a:endParaRPr>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4447304"/>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467687"/>
              <a:satOff val="-46382"/>
              <a:lumOff val="29528"/>
              <a:alphaOff val="0"/>
            </a:schemeClr>
          </a:fillRef>
          <a:effectRef idx="0">
            <a:schemeClr val="accent3">
              <a:shade val="80000"/>
              <a:hueOff val="467687"/>
              <a:satOff val="-46382"/>
              <a:lumOff val="29528"/>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600" b="0" kern="1200" dirty="0">
                <a:ea typeface="+mn-ea"/>
                <a:cs typeface="+mn-cs"/>
              </a:rPr>
              <a:t>Develop wire diagram, sketch or storyboard</a:t>
            </a:r>
            <a:endParaRPr lang="en-CA" sz="1600" b="0" kern="1200" dirty="0">
              <a:ea typeface="+mn-ea"/>
              <a:cs typeface="+mn-cs"/>
            </a:endParaRPr>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269709"/>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561224"/>
              <a:satOff val="-55659"/>
              <a:lumOff val="35433"/>
              <a:alphaOff val="0"/>
            </a:schemeClr>
          </a:fillRef>
          <a:effectRef idx="0">
            <a:schemeClr val="accent3">
              <a:shade val="80000"/>
              <a:hueOff val="561224"/>
              <a:satOff val="-55659"/>
              <a:lumOff val="35433"/>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600" b="0" kern="1200" dirty="0">
                <a:ea typeface="+mn-ea"/>
                <a:cs typeface="+mn-cs"/>
              </a:rPr>
              <a:t>Select design tool</a:t>
            </a:r>
            <a:endParaRPr lang="en-CA" sz="1600" b="0" kern="1200" dirty="0">
              <a:ea typeface="+mn-ea"/>
              <a:cs typeface="+mn-cs"/>
            </a:endParaRPr>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1600" b="0" kern="1200" dirty="0">
                <a:ea typeface="+mn-ea"/>
                <a:cs typeface="+mn-cs"/>
              </a:rPr>
              <a:t>User testing</a:t>
            </a:r>
            <a:endParaRPr lang="en-CA" sz="1600" b="0" kern="1200" dirty="0">
              <a:ea typeface="+mn-ea"/>
              <a:cs typeface="+mn-cs"/>
            </a:endParaRPr>
          </a:p>
        </p:txBody>
      </p:sp>
      <p:sp>
        <p:nvSpPr>
          <p:cNvPr id="8" name="Content Placeholder 6">
            <a:extLst>
              <a:ext uri="{FF2B5EF4-FFF2-40B4-BE49-F238E27FC236}">
                <a16:creationId xmlns:a16="http://schemas.microsoft.com/office/drawing/2014/main" id="{50A2A71C-5EDA-492E-A062-6DF854870324}"/>
              </a:ext>
            </a:extLst>
          </p:cNvPr>
          <p:cNvSpPr txBox="1">
            <a:spLocks/>
          </p:cNvSpPr>
          <p:nvPr/>
        </p:nvSpPr>
        <p:spPr>
          <a:xfrm>
            <a:off x="4102100" y="3048000"/>
            <a:ext cx="7099300" cy="3505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CA" b="0" kern="0" dirty="0"/>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780837" y="6532562"/>
            <a:ext cx="822325" cy="325438"/>
          </a:xfrm>
        </p:spPr>
        <p:txBody>
          <a:bodyPr/>
          <a:lstStyle/>
          <a:p>
            <a:pPr>
              <a:defRPr/>
            </a:pPr>
            <a:fld id="{A483059B-705E-4F90-A26E-B744E8D4F64E}" type="slidenum">
              <a:rPr lang="en-CA" altLang="en-US" smtClean="0">
                <a:solidFill>
                  <a:schemeClr val="bg1"/>
                </a:solidFill>
              </a:rPr>
              <a:pPr>
                <a:defRPr/>
              </a:pPr>
              <a:t>8</a:t>
            </a:fld>
            <a:endParaRPr lang="en-CA" altLang="en-US" dirty="0">
              <a:solidFill>
                <a:schemeClr val="bg1"/>
              </a:solidFill>
            </a:endParaRPr>
          </a:p>
        </p:txBody>
      </p:sp>
      <p:pic>
        <p:nvPicPr>
          <p:cNvPr id="6" name="Graphic 5" descr="Group of people with solid fill">
            <a:extLst>
              <a:ext uri="{FF2B5EF4-FFF2-40B4-BE49-F238E27FC236}">
                <a16:creationId xmlns:a16="http://schemas.microsoft.com/office/drawing/2014/main" id="{9AA42969-472A-4E92-8CB7-4324B642B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2768" y="819629"/>
            <a:ext cx="5181600" cy="5181600"/>
          </a:xfrm>
          <a:prstGeom prst="rect">
            <a:avLst/>
          </a:prstGeom>
        </p:spPr>
      </p:pic>
      <p:sp>
        <p:nvSpPr>
          <p:cNvPr id="20" name="Oval 19">
            <a:extLst>
              <a:ext uri="{FF2B5EF4-FFF2-40B4-BE49-F238E27FC236}">
                <a16:creationId xmlns:a16="http://schemas.microsoft.com/office/drawing/2014/main" id="{F7F8669C-BBD7-418B-A648-2509AA69433C}"/>
              </a:ext>
            </a:extLst>
          </p:cNvPr>
          <p:cNvSpPr/>
          <p:nvPr/>
        </p:nvSpPr>
        <p:spPr>
          <a:xfrm>
            <a:off x="4491478" y="2678354"/>
            <a:ext cx="1676400" cy="1616551"/>
          </a:xfrm>
          <a:prstGeom prst="ellipse">
            <a:avLst/>
          </a:prstGeom>
          <a:solidFill>
            <a:srgbClr val="0D3B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solidFill>
              </a:rPr>
              <a:t>?</a:t>
            </a:r>
            <a:endParaRPr lang="en-CA" sz="13800" dirty="0">
              <a:solidFill>
                <a:schemeClr val="bg1"/>
              </a:solidFill>
            </a:endParaRPr>
          </a:p>
        </p:txBody>
      </p:sp>
      <p:pic>
        <p:nvPicPr>
          <p:cNvPr id="22" name="Picture 21">
            <a:extLst>
              <a:ext uri="{FF2B5EF4-FFF2-40B4-BE49-F238E27FC236}">
                <a16:creationId xmlns:a16="http://schemas.microsoft.com/office/drawing/2014/main" id="{A64916BF-420B-4873-817B-07D30F646A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3020" y="1251310"/>
            <a:ext cx="2885452" cy="2854088"/>
          </a:xfrm>
          <a:prstGeom prst="rect">
            <a:avLst/>
          </a:prstGeom>
        </p:spPr>
      </p:pic>
      <p:sp>
        <p:nvSpPr>
          <p:cNvPr id="23" name="TextBox 22">
            <a:extLst>
              <a:ext uri="{FF2B5EF4-FFF2-40B4-BE49-F238E27FC236}">
                <a16:creationId xmlns:a16="http://schemas.microsoft.com/office/drawing/2014/main" id="{3CC3348F-8137-4453-8A53-91E4F63C9750}"/>
              </a:ext>
            </a:extLst>
          </p:cNvPr>
          <p:cNvSpPr txBox="1"/>
          <p:nvPr/>
        </p:nvSpPr>
        <p:spPr>
          <a:xfrm>
            <a:off x="9390245" y="3486629"/>
            <a:ext cx="1024639" cy="461665"/>
          </a:xfrm>
          <a:prstGeom prst="rect">
            <a:avLst/>
          </a:prstGeom>
          <a:noFill/>
        </p:spPr>
        <p:txBody>
          <a:bodyPr wrap="none" rtlCol="0">
            <a:spAutoFit/>
          </a:bodyPr>
          <a:lstStyle/>
          <a:p>
            <a:r>
              <a:rPr lang="en-US" sz="2400" dirty="0">
                <a:solidFill>
                  <a:schemeClr val="bg1"/>
                </a:solidFill>
              </a:rPr>
              <a:t>Name</a:t>
            </a:r>
            <a:endParaRPr lang="en-CA" sz="2400" dirty="0">
              <a:solidFill>
                <a:schemeClr val="bg1"/>
              </a:solidFill>
            </a:endParaRPr>
          </a:p>
        </p:txBody>
      </p:sp>
      <p:sp>
        <p:nvSpPr>
          <p:cNvPr id="24" name="TextBox 23">
            <a:extLst>
              <a:ext uri="{FF2B5EF4-FFF2-40B4-BE49-F238E27FC236}">
                <a16:creationId xmlns:a16="http://schemas.microsoft.com/office/drawing/2014/main" id="{B453B9A1-FF50-4A13-8F0F-81AE3A2F74C0}"/>
              </a:ext>
            </a:extLst>
          </p:cNvPr>
          <p:cNvSpPr txBox="1"/>
          <p:nvPr/>
        </p:nvSpPr>
        <p:spPr>
          <a:xfrm>
            <a:off x="8423020" y="4135305"/>
            <a:ext cx="1377300" cy="2308324"/>
          </a:xfrm>
          <a:prstGeom prst="rect">
            <a:avLst/>
          </a:prstGeom>
          <a:noFill/>
        </p:spPr>
        <p:txBody>
          <a:bodyPr wrap="none" rtlCol="0">
            <a:spAutoFit/>
          </a:bodyPr>
          <a:lstStyle/>
          <a:p>
            <a:r>
              <a:rPr lang="en-US" dirty="0"/>
              <a:t>Age:</a:t>
            </a:r>
          </a:p>
          <a:p>
            <a:r>
              <a:rPr lang="en-US" dirty="0"/>
              <a:t>Gender:</a:t>
            </a:r>
          </a:p>
          <a:p>
            <a:r>
              <a:rPr lang="en-US" dirty="0"/>
              <a:t>Education:</a:t>
            </a:r>
          </a:p>
          <a:p>
            <a:r>
              <a:rPr lang="en-US" dirty="0"/>
              <a:t>Jobs:</a:t>
            </a:r>
          </a:p>
          <a:p>
            <a:r>
              <a:rPr lang="en-US" dirty="0"/>
              <a:t>Language:</a:t>
            </a:r>
          </a:p>
          <a:p>
            <a:r>
              <a:rPr lang="en-US" dirty="0"/>
              <a:t>Interests:</a:t>
            </a:r>
          </a:p>
          <a:p>
            <a:r>
              <a:rPr lang="en-US" dirty="0"/>
              <a:t>Worries:</a:t>
            </a:r>
          </a:p>
          <a:p>
            <a:endParaRPr lang="en-CA" dirty="0"/>
          </a:p>
        </p:txBody>
      </p:sp>
    </p:spTree>
    <p:extLst>
      <p:ext uri="{BB962C8B-B14F-4D97-AF65-F5344CB8AC3E}">
        <p14:creationId xmlns:p14="http://schemas.microsoft.com/office/powerpoint/2010/main" val="2102174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FBD9FFFE-A12B-42CA-B7E3-70557735A3AE}"/>
              </a:ext>
            </a:extLst>
          </p:cNvPr>
          <p:cNvSpPr/>
          <p:nvPr/>
        </p:nvSpPr>
        <p:spPr>
          <a:xfrm rot="5400000">
            <a:off x="-3505200" y="457199"/>
            <a:ext cx="7010400" cy="5791201"/>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1A5619F-8FFE-4B0C-B253-9B5F7E8DBA6C}"/>
              </a:ext>
            </a:extLst>
          </p:cNvPr>
          <p:cNvSpPr/>
          <p:nvPr/>
        </p:nvSpPr>
        <p:spPr>
          <a:xfrm>
            <a:off x="170558" y="68579"/>
            <a:ext cx="2423160" cy="617221"/>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654761"/>
              <a:satOff val="-64935"/>
              <a:lumOff val="41339"/>
              <a:alphaOff val="0"/>
            </a:schemeClr>
          </a:fillRef>
          <a:effectRef idx="0">
            <a:schemeClr val="accent3">
              <a:shade val="80000"/>
              <a:hueOff val="654761"/>
              <a:satOff val="-64935"/>
              <a:lumOff val="41339"/>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Identify the audience</a:t>
            </a:r>
            <a:endParaRPr lang="en-CA" sz="1600" b="0" dirty="0"/>
          </a:p>
        </p:txBody>
      </p:sp>
      <p:sp>
        <p:nvSpPr>
          <p:cNvPr id="14" name="Freeform: Shape 13">
            <a:extLst>
              <a:ext uri="{FF2B5EF4-FFF2-40B4-BE49-F238E27FC236}">
                <a16:creationId xmlns:a16="http://schemas.microsoft.com/office/drawing/2014/main" id="{635087DE-8FA7-4972-9333-0ADEC057A432}"/>
              </a:ext>
            </a:extLst>
          </p:cNvPr>
          <p:cNvSpPr/>
          <p:nvPr/>
        </p:nvSpPr>
        <p:spPr>
          <a:xfrm>
            <a:off x="170558" y="2109923"/>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Cite supporting facts</a:t>
            </a:r>
            <a:endParaRPr lang="en-CA" sz="1600" b="0" dirty="0"/>
          </a:p>
        </p:txBody>
      </p:sp>
      <p:sp>
        <p:nvSpPr>
          <p:cNvPr id="15" name="Freeform: Shape 14">
            <a:extLst>
              <a:ext uri="{FF2B5EF4-FFF2-40B4-BE49-F238E27FC236}">
                <a16:creationId xmlns:a16="http://schemas.microsoft.com/office/drawing/2014/main" id="{5354930C-A022-4743-89C5-AF6D77CD068D}"/>
              </a:ext>
            </a:extLst>
          </p:cNvPr>
          <p:cNvSpPr/>
          <p:nvPr/>
        </p:nvSpPr>
        <p:spPr>
          <a:xfrm>
            <a:off x="170558" y="2906360"/>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187075"/>
              <a:satOff val="-18553"/>
              <a:lumOff val="11811"/>
              <a:alphaOff val="0"/>
            </a:schemeClr>
          </a:fillRef>
          <a:effectRef idx="0">
            <a:schemeClr val="accent3">
              <a:shade val="80000"/>
              <a:hueOff val="187075"/>
              <a:satOff val="-18553"/>
              <a:lumOff val="11811"/>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Consider how to convey </a:t>
            </a:r>
            <a:r>
              <a:rPr lang="en-US" sz="1600" b="0"/>
              <a:t>the message</a:t>
            </a:r>
            <a:endParaRPr lang="en-CA" sz="1600" b="0" dirty="0"/>
          </a:p>
        </p:txBody>
      </p:sp>
      <p:sp>
        <p:nvSpPr>
          <p:cNvPr id="16" name="Freeform: Shape 15">
            <a:extLst>
              <a:ext uri="{FF2B5EF4-FFF2-40B4-BE49-F238E27FC236}">
                <a16:creationId xmlns:a16="http://schemas.microsoft.com/office/drawing/2014/main" id="{0B103B67-C691-4D37-8CAB-0C77BDBFD4C1}"/>
              </a:ext>
            </a:extLst>
          </p:cNvPr>
          <p:cNvSpPr/>
          <p:nvPr/>
        </p:nvSpPr>
        <p:spPr>
          <a:xfrm>
            <a:off x="170558" y="3702797"/>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280612"/>
              <a:satOff val="-27829"/>
              <a:lumOff val="17717"/>
              <a:alphaOff val="0"/>
            </a:schemeClr>
          </a:fillRef>
          <a:effectRef idx="0">
            <a:schemeClr val="accent3">
              <a:shade val="80000"/>
              <a:hueOff val="280612"/>
              <a:satOff val="-27829"/>
              <a:lumOff val="17717"/>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Show facts in a </a:t>
            </a:r>
            <a:r>
              <a:rPr lang="en-US" sz="1600" b="0"/>
              <a:t>visual way</a:t>
            </a:r>
            <a:endParaRPr lang="en-CA" sz="1600" b="0" dirty="0"/>
          </a:p>
        </p:txBody>
      </p:sp>
      <p:sp>
        <p:nvSpPr>
          <p:cNvPr id="17" name="Freeform: Shape 16">
            <a:extLst>
              <a:ext uri="{FF2B5EF4-FFF2-40B4-BE49-F238E27FC236}">
                <a16:creationId xmlns:a16="http://schemas.microsoft.com/office/drawing/2014/main" id="{BD73CE1E-D96C-4CE4-9C12-296E9CE52550}"/>
              </a:ext>
            </a:extLst>
          </p:cNvPr>
          <p:cNvSpPr/>
          <p:nvPr/>
        </p:nvSpPr>
        <p:spPr>
          <a:xfrm>
            <a:off x="120413" y="4499234"/>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374149"/>
              <a:satOff val="-37106"/>
              <a:lumOff val="23622"/>
              <a:alphaOff val="0"/>
            </a:schemeClr>
          </a:fillRef>
          <a:effectRef idx="0">
            <a:schemeClr val="accent3">
              <a:shade val="80000"/>
              <a:hueOff val="374149"/>
              <a:satOff val="-37106"/>
              <a:lumOff val="23622"/>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Develop wire diagram, sketch or storyboard</a:t>
            </a:r>
            <a:endParaRPr lang="en-CA" sz="1600" b="0" dirty="0"/>
          </a:p>
        </p:txBody>
      </p:sp>
      <p:sp>
        <p:nvSpPr>
          <p:cNvPr id="18" name="Freeform: Shape 17">
            <a:extLst>
              <a:ext uri="{FF2B5EF4-FFF2-40B4-BE49-F238E27FC236}">
                <a16:creationId xmlns:a16="http://schemas.microsoft.com/office/drawing/2014/main" id="{46BB7752-AB61-4E4B-B047-1F73428BF3EA}"/>
              </a:ext>
            </a:extLst>
          </p:cNvPr>
          <p:cNvSpPr/>
          <p:nvPr/>
        </p:nvSpPr>
        <p:spPr>
          <a:xfrm>
            <a:off x="170558" y="529567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467687"/>
              <a:satOff val="-46382"/>
              <a:lumOff val="29528"/>
              <a:alphaOff val="0"/>
            </a:schemeClr>
          </a:fillRef>
          <a:effectRef idx="0">
            <a:schemeClr val="accent3">
              <a:shade val="80000"/>
              <a:hueOff val="467687"/>
              <a:satOff val="-46382"/>
              <a:lumOff val="29528"/>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Select </a:t>
            </a:r>
            <a:r>
              <a:rPr lang="en-US" sz="1600" b="0"/>
              <a:t>design tool</a:t>
            </a:r>
            <a:endParaRPr lang="en-CA" sz="1600" b="0" dirty="0"/>
          </a:p>
        </p:txBody>
      </p:sp>
      <p:sp>
        <p:nvSpPr>
          <p:cNvPr id="19" name="Freeform: Shape 18">
            <a:extLst>
              <a:ext uri="{FF2B5EF4-FFF2-40B4-BE49-F238E27FC236}">
                <a16:creationId xmlns:a16="http://schemas.microsoft.com/office/drawing/2014/main" id="{5EA08820-D724-42D9-9A06-0D4ADBF66E86}"/>
              </a:ext>
            </a:extLst>
          </p:cNvPr>
          <p:cNvSpPr/>
          <p:nvPr/>
        </p:nvSpPr>
        <p:spPr>
          <a:xfrm>
            <a:off x="189608" y="6092111"/>
            <a:ext cx="2423160" cy="731520"/>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561224"/>
              <a:satOff val="-55659"/>
              <a:lumOff val="35433"/>
              <a:alphaOff val="0"/>
            </a:schemeClr>
          </a:fillRef>
          <a:effectRef idx="0">
            <a:schemeClr val="accent3">
              <a:shade val="80000"/>
              <a:hueOff val="561224"/>
              <a:satOff val="-55659"/>
              <a:lumOff val="35433"/>
              <a:alphaOff val="0"/>
            </a:schemeClr>
          </a:effectRef>
          <a:fontRef idx="minor">
            <a:schemeClr val="lt1"/>
          </a:fontRef>
        </p:style>
        <p:txBody>
          <a:bodyPr spcFirstLastPara="0" vert="horz" wrap="square" lIns="136733" tIns="136733" rIns="136733" bIns="136733" numCol="1" spcCol="1270" anchor="ctr" anchorCtr="0">
            <a:noAutofit/>
          </a:bodyPr>
          <a:lstStyle/>
          <a:p>
            <a:pPr algn="ctr" defTabSz="800100">
              <a:lnSpc>
                <a:spcPct val="90000"/>
              </a:lnSpc>
              <a:spcAft>
                <a:spcPct val="35000"/>
              </a:spcAft>
            </a:pPr>
            <a:r>
              <a:rPr lang="en-US" sz="1600" b="0" dirty="0"/>
              <a:t>User testing</a:t>
            </a:r>
            <a:endParaRPr lang="en-CA" sz="1600" b="0" dirty="0"/>
          </a:p>
        </p:txBody>
      </p:sp>
      <p:sp>
        <p:nvSpPr>
          <p:cNvPr id="8" name="Content Placeholder 6">
            <a:extLst>
              <a:ext uri="{FF2B5EF4-FFF2-40B4-BE49-F238E27FC236}">
                <a16:creationId xmlns:a16="http://schemas.microsoft.com/office/drawing/2014/main" id="{50A2A71C-5EDA-492E-A062-6DF854870324}"/>
              </a:ext>
            </a:extLst>
          </p:cNvPr>
          <p:cNvSpPr txBox="1">
            <a:spLocks/>
          </p:cNvSpPr>
          <p:nvPr/>
        </p:nvSpPr>
        <p:spPr>
          <a:xfrm>
            <a:off x="4102100" y="3048000"/>
            <a:ext cx="7099300" cy="3505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CA" b="0" kern="0" dirty="0"/>
          </a:p>
        </p:txBody>
      </p:sp>
      <p:sp>
        <p:nvSpPr>
          <p:cNvPr id="4" name="Slide Number Placeholder 3">
            <a:extLst>
              <a:ext uri="{FF2B5EF4-FFF2-40B4-BE49-F238E27FC236}">
                <a16:creationId xmlns:a16="http://schemas.microsoft.com/office/drawing/2014/main" id="{55FF3D95-E4F6-4AB1-82E3-B0B77CD2563F}"/>
              </a:ext>
            </a:extLst>
          </p:cNvPr>
          <p:cNvSpPr>
            <a:spLocks noGrp="1"/>
          </p:cNvSpPr>
          <p:nvPr>
            <p:ph type="sldNum" sz="quarter" idx="11"/>
          </p:nvPr>
        </p:nvSpPr>
        <p:spPr>
          <a:xfrm>
            <a:off x="11780837" y="6532562"/>
            <a:ext cx="822325" cy="325438"/>
          </a:xfrm>
        </p:spPr>
        <p:txBody>
          <a:bodyPr/>
          <a:lstStyle/>
          <a:p>
            <a:pPr>
              <a:defRPr/>
            </a:pPr>
            <a:fld id="{A483059B-705E-4F90-A26E-B744E8D4F64E}" type="slidenum">
              <a:rPr lang="en-CA" altLang="en-US" smtClean="0">
                <a:solidFill>
                  <a:schemeClr val="bg1"/>
                </a:solidFill>
              </a:rPr>
              <a:pPr>
                <a:defRPr/>
              </a:pPr>
              <a:t>9</a:t>
            </a:fld>
            <a:endParaRPr lang="en-CA" altLang="en-US" dirty="0">
              <a:solidFill>
                <a:schemeClr val="bg1"/>
              </a:solidFill>
            </a:endParaRPr>
          </a:p>
        </p:txBody>
      </p:sp>
      <p:sp>
        <p:nvSpPr>
          <p:cNvPr id="13" name="Freeform: Shape 12">
            <a:extLst>
              <a:ext uri="{FF2B5EF4-FFF2-40B4-BE49-F238E27FC236}">
                <a16:creationId xmlns:a16="http://schemas.microsoft.com/office/drawing/2014/main" id="{CC13695C-5861-42CC-8112-FC40F23F7D11}"/>
              </a:ext>
            </a:extLst>
          </p:cNvPr>
          <p:cNvSpPr/>
          <p:nvPr/>
        </p:nvSpPr>
        <p:spPr>
          <a:xfrm>
            <a:off x="170558" y="750717"/>
            <a:ext cx="2423160" cy="1294289"/>
          </a:xfrm>
          <a:custGeom>
            <a:avLst/>
            <a:gdLst>
              <a:gd name="connsiteX0" fmla="*/ 0 w 1396128"/>
              <a:gd name="connsiteY0" fmla="*/ 232693 h 1950720"/>
              <a:gd name="connsiteX1" fmla="*/ 232693 w 1396128"/>
              <a:gd name="connsiteY1" fmla="*/ 0 h 1950720"/>
              <a:gd name="connsiteX2" fmla="*/ 1163435 w 1396128"/>
              <a:gd name="connsiteY2" fmla="*/ 0 h 1950720"/>
              <a:gd name="connsiteX3" fmla="*/ 1396128 w 1396128"/>
              <a:gd name="connsiteY3" fmla="*/ 232693 h 1950720"/>
              <a:gd name="connsiteX4" fmla="*/ 1396128 w 1396128"/>
              <a:gd name="connsiteY4" fmla="*/ 1718027 h 1950720"/>
              <a:gd name="connsiteX5" fmla="*/ 1163435 w 1396128"/>
              <a:gd name="connsiteY5" fmla="*/ 1950720 h 1950720"/>
              <a:gd name="connsiteX6" fmla="*/ 232693 w 1396128"/>
              <a:gd name="connsiteY6" fmla="*/ 1950720 h 1950720"/>
              <a:gd name="connsiteX7" fmla="*/ 0 w 1396128"/>
              <a:gd name="connsiteY7" fmla="*/ 1718027 h 1950720"/>
              <a:gd name="connsiteX8" fmla="*/ 0 w 1396128"/>
              <a:gd name="connsiteY8" fmla="*/ 232693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128" h="1950720">
                <a:moveTo>
                  <a:pt x="0" y="232693"/>
                </a:moveTo>
                <a:cubicBezTo>
                  <a:pt x="0" y="104180"/>
                  <a:pt x="104180" y="0"/>
                  <a:pt x="232693" y="0"/>
                </a:cubicBezTo>
                <a:lnTo>
                  <a:pt x="1163435" y="0"/>
                </a:lnTo>
                <a:cubicBezTo>
                  <a:pt x="1291948" y="0"/>
                  <a:pt x="1396128" y="104180"/>
                  <a:pt x="1396128" y="232693"/>
                </a:cubicBezTo>
                <a:lnTo>
                  <a:pt x="1396128" y="1718027"/>
                </a:lnTo>
                <a:cubicBezTo>
                  <a:pt x="1396128" y="1846540"/>
                  <a:pt x="1291948" y="1950720"/>
                  <a:pt x="1163435" y="1950720"/>
                </a:cubicBezTo>
                <a:lnTo>
                  <a:pt x="232693" y="1950720"/>
                </a:lnTo>
                <a:cubicBezTo>
                  <a:pt x="104180" y="1950720"/>
                  <a:pt x="0" y="1846540"/>
                  <a:pt x="0" y="1718027"/>
                </a:cubicBezTo>
                <a:lnTo>
                  <a:pt x="0" y="232693"/>
                </a:lnTo>
                <a:close/>
              </a:path>
            </a:pathLst>
          </a:custGeom>
        </p:spPr>
        <p:style>
          <a:lnRef idx="2">
            <a:schemeClr val="lt1">
              <a:hueOff val="0"/>
              <a:satOff val="0"/>
              <a:lumOff val="0"/>
              <a:alphaOff val="0"/>
            </a:schemeClr>
          </a:lnRef>
          <a:fillRef idx="1">
            <a:schemeClr val="accent3">
              <a:shade val="80000"/>
              <a:hueOff val="93537"/>
              <a:satOff val="-9276"/>
              <a:lumOff val="5906"/>
              <a:alphaOff val="0"/>
            </a:schemeClr>
          </a:fillRef>
          <a:effectRef idx="0">
            <a:schemeClr val="accent3">
              <a:shade val="80000"/>
              <a:hueOff val="93537"/>
              <a:satOff val="-9276"/>
              <a:lumOff val="5906"/>
              <a:alphaOff val="0"/>
            </a:schemeClr>
          </a:effectRef>
          <a:fontRef idx="minor">
            <a:schemeClr val="lt1"/>
          </a:fontRef>
        </p:style>
        <p:txBody>
          <a:bodyPr spcFirstLastPara="0" vert="horz" wrap="square" lIns="136733" tIns="136733" rIns="136733" bIns="136733" numCol="1" spcCol="1270" anchor="ctr" anchorCtr="0">
            <a:noAutofit/>
          </a:bodyPr>
          <a:lstStyle/>
          <a:p>
            <a:pPr marL="0" lvl="0" indent="0" algn="ctr" defTabSz="800100">
              <a:lnSpc>
                <a:spcPct val="90000"/>
              </a:lnSpc>
              <a:spcBef>
                <a:spcPct val="0"/>
              </a:spcBef>
              <a:spcAft>
                <a:spcPct val="35000"/>
              </a:spcAft>
              <a:buNone/>
            </a:pPr>
            <a:r>
              <a:rPr lang="en-US" sz="2800" b="0" kern="1200" dirty="0">
                <a:ea typeface="+mn-ea"/>
                <a:cs typeface="+mn-cs"/>
              </a:rPr>
              <a:t>Identify the message or question</a:t>
            </a:r>
            <a:endParaRPr lang="en-CA" sz="2800" b="0" kern="1200" dirty="0">
              <a:ea typeface="+mn-ea"/>
              <a:cs typeface="+mn-cs"/>
            </a:endParaRPr>
          </a:p>
        </p:txBody>
      </p:sp>
      <p:sp>
        <p:nvSpPr>
          <p:cNvPr id="2" name="TextBox 1">
            <a:extLst>
              <a:ext uri="{FF2B5EF4-FFF2-40B4-BE49-F238E27FC236}">
                <a16:creationId xmlns:a16="http://schemas.microsoft.com/office/drawing/2014/main" id="{4D3E6B66-81EB-48D0-8695-E7D65CA6723E}"/>
              </a:ext>
            </a:extLst>
          </p:cNvPr>
          <p:cNvSpPr txBox="1"/>
          <p:nvPr/>
        </p:nvSpPr>
        <p:spPr>
          <a:xfrm>
            <a:off x="2914651" y="948671"/>
            <a:ext cx="8305799" cy="5509200"/>
          </a:xfrm>
          <a:prstGeom prst="rect">
            <a:avLst/>
          </a:prstGeom>
          <a:noFill/>
        </p:spPr>
        <p:txBody>
          <a:bodyPr wrap="square" rtlCol="0">
            <a:spAutoFit/>
          </a:bodyPr>
          <a:lstStyle/>
          <a:p>
            <a:r>
              <a:rPr lang="en-US" sz="3200" b="0" dirty="0"/>
              <a:t>Main message or question:</a:t>
            </a:r>
          </a:p>
          <a:p>
            <a:r>
              <a:rPr lang="en-US" sz="3200" dirty="0"/>
              <a:t>____________________________________</a:t>
            </a:r>
          </a:p>
          <a:p>
            <a:endParaRPr lang="en-US" sz="3200" dirty="0"/>
          </a:p>
          <a:p>
            <a:r>
              <a:rPr lang="en-US" sz="3200" dirty="0"/>
              <a:t>____________________________________</a:t>
            </a:r>
            <a:endParaRPr lang="en-CA" sz="3200" dirty="0"/>
          </a:p>
          <a:p>
            <a:endParaRPr lang="en-CA" sz="3200" dirty="0"/>
          </a:p>
          <a:p>
            <a:r>
              <a:rPr lang="en-US" sz="3200" dirty="0"/>
              <a:t>____________________________________</a:t>
            </a:r>
            <a:endParaRPr lang="en-CA" sz="3200" dirty="0"/>
          </a:p>
          <a:p>
            <a:endParaRPr lang="en-CA" sz="3200" dirty="0"/>
          </a:p>
          <a:p>
            <a:r>
              <a:rPr lang="en-US" sz="3200" dirty="0"/>
              <a:t>____________________________________</a:t>
            </a:r>
            <a:endParaRPr lang="en-CA" sz="3200" dirty="0"/>
          </a:p>
          <a:p>
            <a:endParaRPr lang="en-CA" sz="3200" dirty="0"/>
          </a:p>
          <a:p>
            <a:r>
              <a:rPr lang="en-US" sz="3200" dirty="0"/>
              <a:t>____________________________________</a:t>
            </a:r>
            <a:endParaRPr lang="en-CA" sz="3200" dirty="0"/>
          </a:p>
          <a:p>
            <a:endParaRPr lang="en-CA" sz="3200" dirty="0"/>
          </a:p>
        </p:txBody>
      </p:sp>
    </p:spTree>
    <p:extLst>
      <p:ext uri="{BB962C8B-B14F-4D97-AF65-F5344CB8AC3E}">
        <p14:creationId xmlns:p14="http://schemas.microsoft.com/office/powerpoint/2010/main" val="1798707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6_Interaction Layouts">
  <a:themeElements>
    <a:clrScheme name="Custom 1">
      <a:dk1>
        <a:srgbClr val="000000"/>
      </a:dk1>
      <a:lt1>
        <a:srgbClr val="FFFFFF"/>
      </a:lt1>
      <a:dk2>
        <a:srgbClr val="000000"/>
      </a:dk2>
      <a:lt2>
        <a:srgbClr val="808080"/>
      </a:lt2>
      <a:accent1>
        <a:srgbClr val="20403D"/>
      </a:accent1>
      <a:accent2>
        <a:srgbClr val="60455B"/>
      </a:accent2>
      <a:accent3>
        <a:srgbClr val="10426A"/>
      </a:accent3>
      <a:accent4>
        <a:srgbClr val="88BB41"/>
      </a:accent4>
      <a:accent5>
        <a:srgbClr val="675951"/>
      </a:accent5>
      <a:accent6>
        <a:srgbClr val="0A646D"/>
      </a:accent6>
      <a:hlink>
        <a:srgbClr val="414042"/>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Interaction Layouts">
  <a:themeElements>
    <a:clrScheme name="Custom 1">
      <a:dk1>
        <a:srgbClr val="000000"/>
      </a:dk1>
      <a:lt1>
        <a:srgbClr val="FFFFFF"/>
      </a:lt1>
      <a:dk2>
        <a:srgbClr val="000000"/>
      </a:dk2>
      <a:lt2>
        <a:srgbClr val="808080"/>
      </a:lt2>
      <a:accent1>
        <a:srgbClr val="20403D"/>
      </a:accent1>
      <a:accent2>
        <a:srgbClr val="60455B"/>
      </a:accent2>
      <a:accent3>
        <a:srgbClr val="10426A"/>
      </a:accent3>
      <a:accent4>
        <a:srgbClr val="88BB41"/>
      </a:accent4>
      <a:accent5>
        <a:srgbClr val="675951"/>
      </a:accent5>
      <a:accent6>
        <a:srgbClr val="0A646D"/>
      </a:accent6>
      <a:hlink>
        <a:srgbClr val="414042"/>
      </a:hlink>
      <a:folHlink>
        <a:srgbClr val="99CC00"/>
      </a:folHlink>
    </a:clrScheme>
    <a:fontScheme name="Default Design">
      <a:majorFont>
        <a:latin typeface="Arial"/>
        <a:ea typeface=""/>
        <a:cs typeface=""/>
      </a:majorFont>
      <a:minorFont>
        <a:latin typeface="Arial"/>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Interaction Layouts">
  <a:themeElements>
    <a:clrScheme name="Custom 1">
      <a:dk1>
        <a:srgbClr val="000000"/>
      </a:dk1>
      <a:lt1>
        <a:srgbClr val="FFFFFF"/>
      </a:lt1>
      <a:dk2>
        <a:srgbClr val="000000"/>
      </a:dk2>
      <a:lt2>
        <a:srgbClr val="808080"/>
      </a:lt2>
      <a:accent1>
        <a:srgbClr val="20403D"/>
      </a:accent1>
      <a:accent2>
        <a:srgbClr val="60455B"/>
      </a:accent2>
      <a:accent3>
        <a:srgbClr val="10426A"/>
      </a:accent3>
      <a:accent4>
        <a:srgbClr val="88BB41"/>
      </a:accent4>
      <a:accent5>
        <a:srgbClr val="675951"/>
      </a:accent5>
      <a:accent6>
        <a:srgbClr val="0A646D"/>
      </a:accent6>
      <a:hlink>
        <a:srgbClr val="414042"/>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475369D2F46847ABAAEA7133D31967" ma:contentTypeVersion="0" ma:contentTypeDescription="Create a new document." ma:contentTypeScope="" ma:versionID="e0f3c4023d46c49b926435906e33558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E4CF7D-93CE-4842-9672-9386FE80E96C}">
  <ds:schemaRefs>
    <ds:schemaRef ds:uri="http://purl.org/dc/terms/"/>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A78B29A-5284-4C7A-BCE1-573D1C4916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363BCDB-1A34-4700-BEB5-3E5480FE68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68024</TotalTime>
  <Words>3766</Words>
  <Application>Microsoft Office PowerPoint</Application>
  <PresentationFormat>Widescreen</PresentationFormat>
  <Paragraphs>350</Paragraphs>
  <Slides>27</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arial</vt:lpstr>
      <vt:lpstr>Calibri</vt:lpstr>
      <vt:lpstr>Rockwell</vt:lpstr>
      <vt:lpstr>Wingdings</vt:lpstr>
      <vt:lpstr>6_Interaction Layouts</vt:lpstr>
      <vt:lpstr>7_Interaction Layouts</vt:lpstr>
      <vt:lpstr>10_Interaction Layouts</vt:lpstr>
      <vt:lpstr>PowerPoint Presentation</vt:lpstr>
      <vt:lpstr>PowerPoint Presentation</vt:lpstr>
      <vt:lpstr>Infographic: a representation of information in a graphic format designed to make the data easily understandable at a glance</vt:lpstr>
      <vt:lpstr>Studying Examples of Infographics</vt:lpstr>
      <vt:lpstr>Studying Examples of Infographics</vt:lpstr>
      <vt:lpstr>PowerPoint Presentation</vt:lpstr>
      <vt:lpstr>Infographic Design Process</vt:lpstr>
      <vt:lpstr>PowerPoint Presentation</vt:lpstr>
      <vt:lpstr>PowerPoint Presentation</vt:lpstr>
      <vt:lpstr>PowerPoint Presentation</vt:lpstr>
      <vt:lpstr>Cite supporting facts</vt:lpstr>
      <vt:lpstr>PowerPoint Presentation</vt:lpstr>
      <vt:lpstr>PowerPoint Presentation</vt:lpstr>
      <vt:lpstr>PowerPoint Presentation</vt:lpstr>
      <vt:lpstr>PowerPoint Presentation</vt:lpstr>
      <vt:lpstr>Showing a fact visually</vt:lpstr>
      <vt:lpstr>PowerPoint Presentation</vt:lpstr>
      <vt:lpstr>Identifying Design Principles</vt:lpstr>
      <vt:lpstr>Design Principles</vt:lpstr>
      <vt:lpstr>Color</vt:lpstr>
      <vt:lpstr>Select a color pallet</vt:lpstr>
      <vt:lpstr>Font</vt:lpstr>
      <vt:lpstr>Choose a Design Tool</vt:lpstr>
      <vt:lpstr>User Testing</vt:lpstr>
      <vt:lpstr>PowerPoint Presentation</vt:lpstr>
      <vt:lpstr>PowerPoint Presentation</vt:lpstr>
      <vt:lpstr>PowerPoint Presentation</vt:lpstr>
    </vt:vector>
  </TitlesOfParts>
  <Company>DIMEI 2 DSB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oconnor.dl</dc:creator>
  <cp:lastModifiedBy>John Weaver</cp:lastModifiedBy>
  <cp:revision>1893</cp:revision>
  <cp:lastPrinted>2018-04-05T12:58:02Z</cp:lastPrinted>
  <dcterms:created xsi:type="dcterms:W3CDTF">2012-07-12T13:36:15Z</dcterms:created>
  <dcterms:modified xsi:type="dcterms:W3CDTF">2021-01-15T17:37:19Z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000800ce0f0000000000010262200207f7000400038000</vt:lpwstr>
  </property>
</Properties>
</file>